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91" r:id="rId1"/>
    <p:sldMasterId id="2147483955" r:id="rId2"/>
    <p:sldMasterId id="2147483898" r:id="rId3"/>
  </p:sldMasterIdLst>
  <p:notesMasterIdLst>
    <p:notesMasterId r:id="rId11"/>
  </p:notesMasterIdLst>
  <p:handoutMasterIdLst>
    <p:handoutMasterId r:id="rId12"/>
  </p:handoutMasterIdLst>
  <p:sldIdLst>
    <p:sldId id="257" r:id="rId4"/>
    <p:sldId id="623" r:id="rId5"/>
    <p:sldId id="622" r:id="rId6"/>
    <p:sldId id="624" r:id="rId7"/>
    <p:sldId id="613" r:id="rId8"/>
    <p:sldId id="612" r:id="rId9"/>
    <p:sldId id="625" r:id="rId10"/>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Libre Franklin" pitchFamily="2" charset="0"/>
      <p:regular r:id="rId17"/>
      <p:bold r:id="rId18"/>
      <p:italic r:id="rId19"/>
      <p:boldItalic r:id="rId20"/>
    </p:embeddedFont>
    <p:embeddedFont>
      <p:font typeface="Libre Franklin Light" pitchFamily="2" charset="0"/>
      <p:regular r:id="rId21"/>
      <p: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8D3"/>
    <a:srgbClr val="4891DC"/>
    <a:srgbClr val="FFD366"/>
    <a:srgbClr val="A980A6"/>
    <a:srgbClr val="9CBB7A"/>
    <a:srgbClr val="FFB500"/>
    <a:srgbClr val="C6ABC3"/>
    <a:srgbClr val="BDD2A7"/>
    <a:srgbClr val="5A8E22"/>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37" autoAdjust="0"/>
    <p:restoredTop sz="86454"/>
  </p:normalViewPr>
  <p:slideViewPr>
    <p:cSldViewPr snapToGrid="0">
      <p:cViewPr varScale="1">
        <p:scale>
          <a:sx n="59" d="100"/>
          <a:sy n="59" d="100"/>
        </p:scale>
        <p:origin x="864" y="64"/>
      </p:cViewPr>
      <p:guideLst>
        <p:guide orient="horz" pos="2160"/>
        <p:guide pos="3840"/>
      </p:guideLst>
    </p:cSldViewPr>
  </p:slideViewPr>
  <p:outlineViewPr>
    <p:cViewPr>
      <p:scale>
        <a:sx n="33" d="100"/>
        <a:sy n="33" d="100"/>
      </p:scale>
      <p:origin x="0" y="-24024"/>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69" d="100"/>
          <a:sy n="69" d="100"/>
        </p:scale>
        <p:origin x="2412"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font" Target="fonts/font9.fntdata"/><Relationship Id="rId7" Type="http://schemas.openxmlformats.org/officeDocument/2006/relationships/slide" Target="slides/slide4.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2.fntdata"/><Relationship Id="rId22"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0884C5-4622-45EA-9349-7F77E2AC13D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3CA2A959-A431-4707-8E56-4195882D3C93}">
      <dgm:prSet phldrT="[Text]" custT="1"/>
      <dgm:spPr/>
      <dgm:t>
        <a:bodyPr/>
        <a:lstStyle/>
        <a:p>
          <a:r>
            <a:rPr lang="en-US" sz="1200" dirty="0">
              <a:latin typeface="Libre Franklin"/>
            </a:rPr>
            <a:t>Enterprise Account Exec OTY</a:t>
          </a:r>
          <a:endParaRPr lang="en-US" sz="1200" dirty="0"/>
        </a:p>
      </dgm:t>
    </dgm:pt>
    <dgm:pt modelId="{BA413E07-F0A7-4824-B4D4-6252F6A9C6E0}" type="parTrans" cxnId="{D9C4E323-C2A9-4ADA-B2CD-B48E9F2A5B17}">
      <dgm:prSet/>
      <dgm:spPr/>
      <dgm:t>
        <a:bodyPr/>
        <a:lstStyle/>
        <a:p>
          <a:endParaRPr lang="en-US"/>
        </a:p>
      </dgm:t>
    </dgm:pt>
    <dgm:pt modelId="{22DF8035-A294-467D-9CC3-5FA6638AC3E6}" type="sibTrans" cxnId="{D9C4E323-C2A9-4ADA-B2CD-B48E9F2A5B17}">
      <dgm:prSet/>
      <dgm:spPr/>
      <dgm:t>
        <a:bodyPr/>
        <a:lstStyle/>
        <a:p>
          <a:endParaRPr lang="en-US"/>
        </a:p>
      </dgm:t>
    </dgm:pt>
    <dgm:pt modelId="{8F8BC5B1-426B-42D6-919C-85574F4476E2}">
      <dgm:prSet phldrT="[Text]" custT="1"/>
      <dgm:spPr/>
      <dgm:t>
        <a:bodyPr/>
        <a:lstStyle/>
        <a:p>
          <a:r>
            <a:rPr lang="en-US" sz="1200" kern="1200" dirty="0"/>
            <a:t>Michele Calendrillo </a:t>
          </a:r>
        </a:p>
      </dgm:t>
    </dgm:pt>
    <dgm:pt modelId="{0CBB8693-67A4-44A5-ABD8-9CD989F3B97D}" type="parTrans" cxnId="{E764BD17-3C0B-4C84-9914-54FD8A8D322C}">
      <dgm:prSet/>
      <dgm:spPr/>
      <dgm:t>
        <a:bodyPr/>
        <a:lstStyle/>
        <a:p>
          <a:endParaRPr lang="en-US"/>
        </a:p>
      </dgm:t>
    </dgm:pt>
    <dgm:pt modelId="{0BE3BFF1-639F-4F0B-96EB-952D72CDAF1C}" type="sibTrans" cxnId="{E764BD17-3C0B-4C84-9914-54FD8A8D322C}">
      <dgm:prSet/>
      <dgm:spPr/>
      <dgm:t>
        <a:bodyPr/>
        <a:lstStyle/>
        <a:p>
          <a:endParaRPr lang="en-US"/>
        </a:p>
      </dgm:t>
    </dgm:pt>
    <dgm:pt modelId="{F0B8A3E0-B505-4FD0-8253-6EA98C12B15F}">
      <dgm:prSet phldrT="[Text]"/>
      <dgm:spPr/>
      <dgm:t>
        <a:bodyPr/>
        <a:lstStyle/>
        <a:p>
          <a:r>
            <a:rPr lang="en-US" dirty="0">
              <a:latin typeface="Libre Franklin"/>
            </a:rPr>
            <a:t>Director EAE OTY</a:t>
          </a:r>
          <a:endParaRPr lang="en-US" dirty="0"/>
        </a:p>
      </dgm:t>
    </dgm:pt>
    <dgm:pt modelId="{62CB83EC-AFC1-4C19-B280-7511E9C743E7}" type="parTrans" cxnId="{D431D2B0-A7F4-4489-82F8-2AD608AC1E26}">
      <dgm:prSet/>
      <dgm:spPr/>
      <dgm:t>
        <a:bodyPr/>
        <a:lstStyle/>
        <a:p>
          <a:endParaRPr lang="en-US"/>
        </a:p>
      </dgm:t>
    </dgm:pt>
    <dgm:pt modelId="{454D7BA0-156F-47E2-AB6D-0763DF11B750}" type="sibTrans" cxnId="{D431D2B0-A7F4-4489-82F8-2AD608AC1E26}">
      <dgm:prSet/>
      <dgm:spPr/>
      <dgm:t>
        <a:bodyPr/>
        <a:lstStyle/>
        <a:p>
          <a:endParaRPr lang="en-US"/>
        </a:p>
      </dgm:t>
    </dgm:pt>
    <dgm:pt modelId="{8A9D0B0A-A474-4450-8B6F-18C94E34DFF2}">
      <dgm:prSet phldrT="[Text]"/>
      <dgm:spPr/>
      <dgm:t>
        <a:bodyPr/>
        <a:lstStyle/>
        <a:p>
          <a:r>
            <a:rPr lang="en-US" dirty="0">
              <a:latin typeface="Libre Franklin"/>
            </a:rPr>
            <a:t>Business Development Executive of the Year</a:t>
          </a:r>
          <a:endParaRPr lang="en-US" dirty="0"/>
        </a:p>
      </dgm:t>
    </dgm:pt>
    <dgm:pt modelId="{E1674B8B-4878-4F46-854C-9E4DFDBA1E20}" type="parTrans" cxnId="{E0F6E6E5-FFAF-417C-9B82-AABE4A019AF1}">
      <dgm:prSet/>
      <dgm:spPr/>
      <dgm:t>
        <a:bodyPr/>
        <a:lstStyle/>
        <a:p>
          <a:endParaRPr lang="en-US"/>
        </a:p>
      </dgm:t>
    </dgm:pt>
    <dgm:pt modelId="{9A108C30-A135-49FA-91F5-5DDCEDF0CA52}" type="sibTrans" cxnId="{E0F6E6E5-FFAF-417C-9B82-AABE4A019AF1}">
      <dgm:prSet/>
      <dgm:spPr/>
      <dgm:t>
        <a:bodyPr/>
        <a:lstStyle/>
        <a:p>
          <a:endParaRPr lang="en-US"/>
        </a:p>
      </dgm:t>
    </dgm:pt>
    <dgm:pt modelId="{5FDDDBC9-B19F-4F27-93DB-59AD1053A60F}">
      <dgm:prSet phldrT="[Text]" custT="1"/>
      <dgm:spPr/>
      <dgm:t>
        <a:bodyPr/>
        <a:lstStyle/>
        <a:p>
          <a:r>
            <a:rPr lang="en-US" sz="1200" dirty="0"/>
            <a:t>Jason Martin</a:t>
          </a:r>
        </a:p>
      </dgm:t>
    </dgm:pt>
    <dgm:pt modelId="{46EED9C2-74C0-4372-B878-C587011B12C7}" type="parTrans" cxnId="{7E9879E8-6580-4FF6-A33B-E23DA736DB33}">
      <dgm:prSet/>
      <dgm:spPr/>
      <dgm:t>
        <a:bodyPr/>
        <a:lstStyle/>
        <a:p>
          <a:endParaRPr lang="en-US"/>
        </a:p>
      </dgm:t>
    </dgm:pt>
    <dgm:pt modelId="{2D638945-18B1-446A-9972-B438E4867CCB}" type="sibTrans" cxnId="{7E9879E8-6580-4FF6-A33B-E23DA736DB33}">
      <dgm:prSet/>
      <dgm:spPr/>
      <dgm:t>
        <a:bodyPr/>
        <a:lstStyle/>
        <a:p>
          <a:endParaRPr lang="en-US"/>
        </a:p>
      </dgm:t>
    </dgm:pt>
    <dgm:pt modelId="{916B8688-3CEE-4C9C-AE9A-A4FD1466B4C4}">
      <dgm:prSet phldrT="[Text]"/>
      <dgm:spPr/>
      <dgm:t>
        <a:bodyPr/>
        <a:lstStyle/>
        <a:p>
          <a:r>
            <a:rPr lang="en-US" dirty="0"/>
            <a:t>Presidents Leadership Award</a:t>
          </a:r>
        </a:p>
      </dgm:t>
    </dgm:pt>
    <dgm:pt modelId="{5EB688CA-3B6D-4C35-B35E-53DDF4E9A85C}" type="parTrans" cxnId="{D22F1412-3BD4-4E2E-B6FC-AD18EA5428F9}">
      <dgm:prSet/>
      <dgm:spPr/>
      <dgm:t>
        <a:bodyPr/>
        <a:lstStyle/>
        <a:p>
          <a:endParaRPr lang="en-US"/>
        </a:p>
      </dgm:t>
    </dgm:pt>
    <dgm:pt modelId="{F23BA8A1-3F71-42DF-BF42-EE5CCDDC7224}" type="sibTrans" cxnId="{D22F1412-3BD4-4E2E-B6FC-AD18EA5428F9}">
      <dgm:prSet/>
      <dgm:spPr/>
      <dgm:t>
        <a:bodyPr/>
        <a:lstStyle/>
        <a:p>
          <a:endParaRPr lang="en-US"/>
        </a:p>
      </dgm:t>
    </dgm:pt>
    <dgm:pt modelId="{2D0655C7-EDC9-4A5E-A709-781E1357B2F6}">
      <dgm:prSet phldrT="[Text]" custT="1"/>
      <dgm:spPr/>
      <dgm:t>
        <a:bodyPr/>
        <a:lstStyle/>
        <a:p>
          <a:r>
            <a:rPr lang="en-US" sz="1400" dirty="0">
              <a:latin typeface="Libre Franklin"/>
            </a:rPr>
            <a:t>Vice President of the Year</a:t>
          </a:r>
          <a:endParaRPr lang="en-US" sz="1400" dirty="0"/>
        </a:p>
      </dgm:t>
    </dgm:pt>
    <dgm:pt modelId="{AB9BC114-4583-4888-A6EE-CB0B69BAECC4}" type="parTrans" cxnId="{EEB75C86-19F0-4923-B95B-96F38BAFFB2B}">
      <dgm:prSet/>
      <dgm:spPr/>
      <dgm:t>
        <a:bodyPr/>
        <a:lstStyle/>
        <a:p>
          <a:endParaRPr lang="en-US"/>
        </a:p>
      </dgm:t>
    </dgm:pt>
    <dgm:pt modelId="{723157C1-4954-44F7-B312-A8F861393136}" type="sibTrans" cxnId="{EEB75C86-19F0-4923-B95B-96F38BAFFB2B}">
      <dgm:prSet/>
      <dgm:spPr/>
      <dgm:t>
        <a:bodyPr/>
        <a:lstStyle/>
        <a:p>
          <a:endParaRPr lang="en-US"/>
        </a:p>
      </dgm:t>
    </dgm:pt>
    <dgm:pt modelId="{D3AA29CD-13D8-48B3-96CF-C6DC3C8DE5D9}">
      <dgm:prSet phldrT="[Text]" custT="1"/>
      <dgm:spPr/>
      <dgm:t>
        <a:bodyPr/>
        <a:lstStyle/>
        <a:p>
          <a:r>
            <a:rPr lang="en-US" sz="1200" dirty="0"/>
            <a:t>Ken McIsaac</a:t>
          </a:r>
        </a:p>
      </dgm:t>
    </dgm:pt>
    <dgm:pt modelId="{3C720E8D-F54D-45EA-BF9C-5C1B211D9759}" type="parTrans" cxnId="{E759D61B-3B42-4A1D-BA3B-923E9B4C048D}">
      <dgm:prSet/>
      <dgm:spPr/>
      <dgm:t>
        <a:bodyPr/>
        <a:lstStyle/>
        <a:p>
          <a:endParaRPr lang="en-US"/>
        </a:p>
      </dgm:t>
    </dgm:pt>
    <dgm:pt modelId="{B0E4E7D1-2491-42E6-AD33-522E968EC16E}" type="sibTrans" cxnId="{E759D61B-3B42-4A1D-BA3B-923E9B4C048D}">
      <dgm:prSet/>
      <dgm:spPr/>
      <dgm:t>
        <a:bodyPr/>
        <a:lstStyle/>
        <a:p>
          <a:endParaRPr lang="en-US"/>
        </a:p>
      </dgm:t>
    </dgm:pt>
    <dgm:pt modelId="{2EC3A681-B21C-4276-A62D-DD5145943D17}">
      <dgm:prSet phldrT="[Text]" custT="1"/>
      <dgm:spPr/>
      <dgm:t>
        <a:bodyPr/>
        <a:lstStyle/>
        <a:p>
          <a:r>
            <a:rPr lang="en-US" sz="1200" dirty="0">
              <a:latin typeface="Libre Franklin Light"/>
            </a:rPr>
            <a:t>Ryan Wirth</a:t>
          </a:r>
          <a:endParaRPr lang="en-US" sz="1200" dirty="0"/>
        </a:p>
      </dgm:t>
    </dgm:pt>
    <dgm:pt modelId="{1892D066-E004-441A-A293-D2FBDA18364E}" type="parTrans" cxnId="{0D4E3F17-EF29-4393-88A4-89A3489B46C5}">
      <dgm:prSet/>
      <dgm:spPr/>
      <dgm:t>
        <a:bodyPr/>
        <a:lstStyle/>
        <a:p>
          <a:endParaRPr lang="en-US"/>
        </a:p>
      </dgm:t>
    </dgm:pt>
    <dgm:pt modelId="{A73BCE69-EDAE-47A8-93DE-768ADB6020D2}" type="sibTrans" cxnId="{0D4E3F17-EF29-4393-88A4-89A3489B46C5}">
      <dgm:prSet/>
      <dgm:spPr/>
      <dgm:t>
        <a:bodyPr/>
        <a:lstStyle/>
        <a:p>
          <a:endParaRPr lang="en-US"/>
        </a:p>
      </dgm:t>
    </dgm:pt>
    <dgm:pt modelId="{9773BC94-D33E-4CC6-A59E-495EA6F0C260}">
      <dgm:prSet phldrT="[Text]" custT="1"/>
      <dgm:spPr/>
      <dgm:t>
        <a:bodyPr/>
        <a:lstStyle/>
        <a:p>
          <a:r>
            <a:rPr lang="en-US" sz="1400" dirty="0"/>
            <a:t>National Accounts Executive of the Year</a:t>
          </a:r>
        </a:p>
      </dgm:t>
    </dgm:pt>
    <dgm:pt modelId="{ABF6FFB2-DBFE-4CF1-B756-CE8B61A68C7B}" type="parTrans" cxnId="{846E8535-CE29-455C-9BA4-3130B6D060BE}">
      <dgm:prSet/>
      <dgm:spPr/>
      <dgm:t>
        <a:bodyPr/>
        <a:lstStyle/>
        <a:p>
          <a:endParaRPr lang="en-US"/>
        </a:p>
      </dgm:t>
    </dgm:pt>
    <dgm:pt modelId="{4E7A1474-40C4-4E1C-B411-A27BEDA403CE}" type="sibTrans" cxnId="{846E8535-CE29-455C-9BA4-3130B6D060BE}">
      <dgm:prSet/>
      <dgm:spPr/>
      <dgm:t>
        <a:bodyPr/>
        <a:lstStyle/>
        <a:p>
          <a:endParaRPr lang="en-US"/>
        </a:p>
      </dgm:t>
    </dgm:pt>
    <dgm:pt modelId="{F33BC692-9EF8-4C36-911E-D328D3308258}">
      <dgm:prSet phldrT="[Text]" custT="1"/>
      <dgm:spPr/>
      <dgm:t>
        <a:bodyPr/>
        <a:lstStyle/>
        <a:p>
          <a:r>
            <a:rPr lang="en-US" sz="1200" dirty="0" err="1"/>
            <a:t>Shveta</a:t>
          </a:r>
          <a:r>
            <a:rPr lang="en-US" sz="1200" dirty="0"/>
            <a:t> Shura</a:t>
          </a:r>
        </a:p>
      </dgm:t>
    </dgm:pt>
    <dgm:pt modelId="{DE35AA62-3802-4EBE-AC8F-FCB580FF0E14}" type="parTrans" cxnId="{4062F6A9-3EB7-4D26-A9C4-F486CBBCBA22}">
      <dgm:prSet/>
      <dgm:spPr/>
      <dgm:t>
        <a:bodyPr/>
        <a:lstStyle/>
        <a:p>
          <a:endParaRPr lang="en-US"/>
        </a:p>
      </dgm:t>
    </dgm:pt>
    <dgm:pt modelId="{2F11D532-61A0-4DE5-81F7-BA8BB24D9D6A}" type="sibTrans" cxnId="{4062F6A9-3EB7-4D26-A9C4-F486CBBCBA22}">
      <dgm:prSet/>
      <dgm:spPr/>
      <dgm:t>
        <a:bodyPr/>
        <a:lstStyle/>
        <a:p>
          <a:endParaRPr lang="en-US"/>
        </a:p>
      </dgm:t>
    </dgm:pt>
    <dgm:pt modelId="{D20F7497-715A-4049-98F1-D780621C601F}">
      <dgm:prSet custT="1"/>
      <dgm:spPr/>
      <dgm:t>
        <a:bodyPr/>
        <a:lstStyle/>
        <a:p>
          <a:r>
            <a:rPr lang="en-US" sz="1200" dirty="0"/>
            <a:t>Brooke Jackson </a:t>
          </a:r>
        </a:p>
      </dgm:t>
    </dgm:pt>
    <dgm:pt modelId="{6FD672D7-3A16-4062-85B6-1ED3280AC76D}" type="parTrans" cxnId="{8AD17532-7D36-4755-90E6-38BBEA582B19}">
      <dgm:prSet/>
      <dgm:spPr/>
      <dgm:t>
        <a:bodyPr/>
        <a:lstStyle/>
        <a:p>
          <a:endParaRPr lang="en-US"/>
        </a:p>
      </dgm:t>
    </dgm:pt>
    <dgm:pt modelId="{6E5B303F-9DF6-4157-828C-F73AAB14F98A}" type="sibTrans" cxnId="{8AD17532-7D36-4755-90E6-38BBEA582B19}">
      <dgm:prSet/>
      <dgm:spPr/>
      <dgm:t>
        <a:bodyPr/>
        <a:lstStyle/>
        <a:p>
          <a:endParaRPr lang="en-US"/>
        </a:p>
      </dgm:t>
    </dgm:pt>
    <dgm:pt modelId="{39D9A263-844A-475C-B59A-5D147A16F666}">
      <dgm:prSet custT="1"/>
      <dgm:spPr/>
      <dgm:t>
        <a:bodyPr/>
        <a:lstStyle/>
        <a:p>
          <a:r>
            <a:rPr lang="en-US" sz="1200" dirty="0"/>
            <a:t>Ben Millrany</a:t>
          </a:r>
        </a:p>
      </dgm:t>
    </dgm:pt>
    <dgm:pt modelId="{130F2652-7884-467A-9701-CEB0CC548918}" type="parTrans" cxnId="{7AB35A1B-6299-42CC-B9D0-2E383188671C}">
      <dgm:prSet/>
      <dgm:spPr/>
      <dgm:t>
        <a:bodyPr/>
        <a:lstStyle/>
        <a:p>
          <a:endParaRPr lang="en-US"/>
        </a:p>
      </dgm:t>
    </dgm:pt>
    <dgm:pt modelId="{E8816E39-F031-4F07-BB9B-1439E1F6C9D7}" type="sibTrans" cxnId="{7AB35A1B-6299-42CC-B9D0-2E383188671C}">
      <dgm:prSet/>
      <dgm:spPr/>
      <dgm:t>
        <a:bodyPr/>
        <a:lstStyle/>
        <a:p>
          <a:endParaRPr lang="en-US"/>
        </a:p>
      </dgm:t>
    </dgm:pt>
    <dgm:pt modelId="{957B8F1E-8603-475D-8EF3-825179E1AD80}">
      <dgm:prSet custT="1"/>
      <dgm:spPr/>
      <dgm:t>
        <a:bodyPr/>
        <a:lstStyle/>
        <a:p>
          <a:r>
            <a:rPr lang="en-US" sz="1200" dirty="0"/>
            <a:t>Anita Robinson</a:t>
          </a:r>
        </a:p>
      </dgm:t>
    </dgm:pt>
    <dgm:pt modelId="{322BC00A-7F97-4C82-A6C0-2444AF8F2FA9}" type="parTrans" cxnId="{2B133431-B829-467A-9338-CA00E63B5C07}">
      <dgm:prSet/>
      <dgm:spPr/>
      <dgm:t>
        <a:bodyPr/>
        <a:lstStyle/>
        <a:p>
          <a:endParaRPr lang="en-US"/>
        </a:p>
      </dgm:t>
    </dgm:pt>
    <dgm:pt modelId="{36943260-8C77-409F-A3D4-79557EA823B8}" type="sibTrans" cxnId="{2B133431-B829-467A-9338-CA00E63B5C07}">
      <dgm:prSet/>
      <dgm:spPr/>
      <dgm:t>
        <a:bodyPr/>
        <a:lstStyle/>
        <a:p>
          <a:endParaRPr lang="en-US"/>
        </a:p>
      </dgm:t>
    </dgm:pt>
    <dgm:pt modelId="{606F67A8-B265-4058-A0B1-D7C93F631B2F}">
      <dgm:prSet custT="1"/>
      <dgm:spPr/>
      <dgm:t>
        <a:bodyPr/>
        <a:lstStyle/>
        <a:p>
          <a:r>
            <a:rPr lang="en-US" sz="1200" dirty="0"/>
            <a:t>Cindy Kelly </a:t>
          </a:r>
        </a:p>
      </dgm:t>
    </dgm:pt>
    <dgm:pt modelId="{1A37AD7C-A2D5-4F1C-82F6-37E897516DAE}" type="parTrans" cxnId="{04650756-A6BC-44A2-B2B6-71BF9D5C2F72}">
      <dgm:prSet/>
      <dgm:spPr/>
      <dgm:t>
        <a:bodyPr/>
        <a:lstStyle/>
        <a:p>
          <a:endParaRPr lang="en-US"/>
        </a:p>
      </dgm:t>
    </dgm:pt>
    <dgm:pt modelId="{2DF77359-15C9-49B4-BB40-6354E5CE23D7}" type="sibTrans" cxnId="{04650756-A6BC-44A2-B2B6-71BF9D5C2F72}">
      <dgm:prSet/>
      <dgm:spPr/>
      <dgm:t>
        <a:bodyPr/>
        <a:lstStyle/>
        <a:p>
          <a:endParaRPr lang="en-US"/>
        </a:p>
      </dgm:t>
    </dgm:pt>
    <dgm:pt modelId="{E6E24C64-84E0-4DDF-B697-5C0D4CF94B92}">
      <dgm:prSet phldrT="[Text]"/>
      <dgm:spPr/>
      <dgm:t>
        <a:bodyPr/>
        <a:lstStyle/>
        <a:p>
          <a:r>
            <a:rPr lang="en-US" dirty="0"/>
            <a:t>Erika McKeon</a:t>
          </a:r>
        </a:p>
      </dgm:t>
    </dgm:pt>
    <dgm:pt modelId="{E07795C3-38B5-45DB-956C-68883DB73892}" type="parTrans" cxnId="{01048291-0085-458B-9CB1-13A1F2219783}">
      <dgm:prSet/>
      <dgm:spPr/>
      <dgm:t>
        <a:bodyPr/>
        <a:lstStyle/>
        <a:p>
          <a:endParaRPr lang="en-US"/>
        </a:p>
      </dgm:t>
    </dgm:pt>
    <dgm:pt modelId="{E322A0F6-F520-4C3C-BC0B-6A5E0D67E25D}" type="sibTrans" cxnId="{01048291-0085-458B-9CB1-13A1F2219783}">
      <dgm:prSet/>
      <dgm:spPr/>
      <dgm:t>
        <a:bodyPr/>
        <a:lstStyle/>
        <a:p>
          <a:endParaRPr lang="en-US"/>
        </a:p>
      </dgm:t>
    </dgm:pt>
    <dgm:pt modelId="{202EB88B-E9E2-440D-A0B2-2E8E9C942B5A}">
      <dgm:prSet/>
      <dgm:spPr/>
      <dgm:t>
        <a:bodyPr/>
        <a:lstStyle/>
        <a:p>
          <a:r>
            <a:rPr lang="en-US" dirty="0"/>
            <a:t>Vic Solomon </a:t>
          </a:r>
        </a:p>
      </dgm:t>
    </dgm:pt>
    <dgm:pt modelId="{3642405E-5E87-4F4D-9548-D2203EFB9D40}" type="parTrans" cxnId="{98893FF2-D843-41FD-9F9E-DF3F9A7E671A}">
      <dgm:prSet/>
      <dgm:spPr/>
      <dgm:t>
        <a:bodyPr/>
        <a:lstStyle/>
        <a:p>
          <a:endParaRPr lang="en-US"/>
        </a:p>
      </dgm:t>
    </dgm:pt>
    <dgm:pt modelId="{E875C6EA-035A-41BF-9DB8-0F46502EF151}" type="sibTrans" cxnId="{98893FF2-D843-41FD-9F9E-DF3F9A7E671A}">
      <dgm:prSet/>
      <dgm:spPr/>
      <dgm:t>
        <a:bodyPr/>
        <a:lstStyle/>
        <a:p>
          <a:endParaRPr lang="en-US"/>
        </a:p>
      </dgm:t>
    </dgm:pt>
    <dgm:pt modelId="{92C2EDB4-B9B1-442D-B117-EEFA515CC164}">
      <dgm:prSet custT="1"/>
      <dgm:spPr/>
      <dgm:t>
        <a:bodyPr/>
        <a:lstStyle/>
        <a:p>
          <a:r>
            <a:rPr lang="en-US" sz="1200" dirty="0"/>
            <a:t>Jamie Hansen </a:t>
          </a:r>
        </a:p>
      </dgm:t>
    </dgm:pt>
    <dgm:pt modelId="{D82DCBED-C2BC-4103-8897-EFEE5A95A4A6}" type="parTrans" cxnId="{8D5F28EC-59CD-4B46-8C5F-EA1000017111}">
      <dgm:prSet/>
      <dgm:spPr/>
      <dgm:t>
        <a:bodyPr/>
        <a:lstStyle/>
        <a:p>
          <a:endParaRPr lang="en-US"/>
        </a:p>
      </dgm:t>
    </dgm:pt>
    <dgm:pt modelId="{35E26BF4-9CE8-440D-9357-587E09CCBCAE}" type="sibTrans" cxnId="{8D5F28EC-59CD-4B46-8C5F-EA1000017111}">
      <dgm:prSet/>
      <dgm:spPr/>
      <dgm:t>
        <a:bodyPr/>
        <a:lstStyle/>
        <a:p>
          <a:endParaRPr lang="en-US"/>
        </a:p>
      </dgm:t>
    </dgm:pt>
    <dgm:pt modelId="{1CD30350-E229-4739-AC15-C10B9D15F1AA}" type="pres">
      <dgm:prSet presAssocID="{800884C5-4622-45EA-9349-7F77E2AC13D0}" presName="Name0" presStyleCnt="0">
        <dgm:presLayoutVars>
          <dgm:dir/>
          <dgm:animLvl val="lvl"/>
          <dgm:resizeHandles val="exact"/>
        </dgm:presLayoutVars>
      </dgm:prSet>
      <dgm:spPr/>
    </dgm:pt>
    <dgm:pt modelId="{EDDBE110-D72C-4BB8-8182-C393B30952F3}" type="pres">
      <dgm:prSet presAssocID="{3CA2A959-A431-4707-8E56-4195882D3C93}" presName="composite" presStyleCnt="0"/>
      <dgm:spPr/>
    </dgm:pt>
    <dgm:pt modelId="{9CE71840-07A6-493D-A97B-1652659EE884}" type="pres">
      <dgm:prSet presAssocID="{3CA2A959-A431-4707-8E56-4195882D3C93}" presName="parTx" presStyleLbl="alignNode1" presStyleIdx="0" presStyleCnt="6" custLinFactNeighborY="-59041">
        <dgm:presLayoutVars>
          <dgm:chMax val="0"/>
          <dgm:chPref val="0"/>
          <dgm:bulletEnabled val="1"/>
        </dgm:presLayoutVars>
      </dgm:prSet>
      <dgm:spPr/>
    </dgm:pt>
    <dgm:pt modelId="{FE8C1658-5D6D-4571-8BAB-FA4159A6A1B7}" type="pres">
      <dgm:prSet presAssocID="{3CA2A959-A431-4707-8E56-4195882D3C93}" presName="desTx" presStyleLbl="alignAccFollowNode1" presStyleIdx="0" presStyleCnt="6" custScaleY="134890" custLinFactNeighborY="-3853">
        <dgm:presLayoutVars>
          <dgm:bulletEnabled val="1"/>
        </dgm:presLayoutVars>
      </dgm:prSet>
      <dgm:spPr/>
    </dgm:pt>
    <dgm:pt modelId="{F72B769E-25FB-4839-A760-2663FD3F845C}" type="pres">
      <dgm:prSet presAssocID="{22DF8035-A294-467D-9CC3-5FA6638AC3E6}" presName="space" presStyleCnt="0"/>
      <dgm:spPr/>
    </dgm:pt>
    <dgm:pt modelId="{703D2209-AE90-40D3-A0AD-7C876AC16CD9}" type="pres">
      <dgm:prSet presAssocID="{F0B8A3E0-B505-4FD0-8253-6EA98C12B15F}" presName="composite" presStyleCnt="0"/>
      <dgm:spPr/>
    </dgm:pt>
    <dgm:pt modelId="{342A535B-F132-4224-8413-76F0DE227547}" type="pres">
      <dgm:prSet presAssocID="{F0B8A3E0-B505-4FD0-8253-6EA98C12B15F}" presName="parTx" presStyleLbl="alignNode1" presStyleIdx="1" presStyleCnt="6" custLinFactNeighborY="-59041">
        <dgm:presLayoutVars>
          <dgm:chMax val="0"/>
          <dgm:chPref val="0"/>
          <dgm:bulletEnabled val="1"/>
        </dgm:presLayoutVars>
      </dgm:prSet>
      <dgm:spPr/>
    </dgm:pt>
    <dgm:pt modelId="{13664427-1B46-4428-A267-61CB757DD79B}" type="pres">
      <dgm:prSet presAssocID="{F0B8A3E0-B505-4FD0-8253-6EA98C12B15F}" presName="desTx" presStyleLbl="alignAccFollowNode1" presStyleIdx="1" presStyleCnt="6" custScaleY="134890" custLinFactNeighborY="-3853">
        <dgm:presLayoutVars>
          <dgm:bulletEnabled val="1"/>
        </dgm:presLayoutVars>
      </dgm:prSet>
      <dgm:spPr/>
    </dgm:pt>
    <dgm:pt modelId="{D7DC8C90-464A-4BCA-928C-FFE1ED920321}" type="pres">
      <dgm:prSet presAssocID="{454D7BA0-156F-47E2-AB6D-0763DF11B750}" presName="space" presStyleCnt="0"/>
      <dgm:spPr/>
    </dgm:pt>
    <dgm:pt modelId="{5A3B70D6-AE97-441B-B883-ADC8231A9F2C}" type="pres">
      <dgm:prSet presAssocID="{8A9D0B0A-A474-4450-8B6F-18C94E34DFF2}" presName="composite" presStyleCnt="0"/>
      <dgm:spPr/>
    </dgm:pt>
    <dgm:pt modelId="{B4A76CB6-95B6-4268-ADA6-099B6B4AA869}" type="pres">
      <dgm:prSet presAssocID="{8A9D0B0A-A474-4450-8B6F-18C94E34DFF2}" presName="parTx" presStyleLbl="alignNode1" presStyleIdx="2" presStyleCnt="6" custLinFactNeighborY="-59041">
        <dgm:presLayoutVars>
          <dgm:chMax val="0"/>
          <dgm:chPref val="0"/>
          <dgm:bulletEnabled val="1"/>
        </dgm:presLayoutVars>
      </dgm:prSet>
      <dgm:spPr/>
    </dgm:pt>
    <dgm:pt modelId="{003D3D7F-86AA-4EFD-B7D6-65ABE82E5CBF}" type="pres">
      <dgm:prSet presAssocID="{8A9D0B0A-A474-4450-8B6F-18C94E34DFF2}" presName="desTx" presStyleLbl="alignAccFollowNode1" presStyleIdx="2" presStyleCnt="6" custScaleY="134890" custLinFactNeighborY="-3853">
        <dgm:presLayoutVars>
          <dgm:bulletEnabled val="1"/>
        </dgm:presLayoutVars>
      </dgm:prSet>
      <dgm:spPr/>
    </dgm:pt>
    <dgm:pt modelId="{3716DFC2-31CF-42AC-8FE0-FA9646EF8BB9}" type="pres">
      <dgm:prSet presAssocID="{9A108C30-A135-49FA-91F5-5DDCEDF0CA52}" presName="space" presStyleCnt="0"/>
      <dgm:spPr/>
    </dgm:pt>
    <dgm:pt modelId="{FE14779D-4A37-4FE8-A080-03AE6C600E82}" type="pres">
      <dgm:prSet presAssocID="{2D0655C7-EDC9-4A5E-A709-781E1357B2F6}" presName="composite" presStyleCnt="0"/>
      <dgm:spPr/>
    </dgm:pt>
    <dgm:pt modelId="{3BD19FE7-33D8-428A-8F36-1DBA2BD73B76}" type="pres">
      <dgm:prSet presAssocID="{2D0655C7-EDC9-4A5E-A709-781E1357B2F6}" presName="parTx" presStyleLbl="alignNode1" presStyleIdx="3" presStyleCnt="6" custLinFactNeighborX="-1487" custLinFactNeighborY="-57617">
        <dgm:presLayoutVars>
          <dgm:chMax val="0"/>
          <dgm:chPref val="0"/>
          <dgm:bulletEnabled val="1"/>
        </dgm:presLayoutVars>
      </dgm:prSet>
      <dgm:spPr/>
    </dgm:pt>
    <dgm:pt modelId="{D7E4E0B1-A15A-4CBB-8AD4-EC6523F68E2C}" type="pres">
      <dgm:prSet presAssocID="{2D0655C7-EDC9-4A5E-A709-781E1357B2F6}" presName="desTx" presStyleLbl="alignAccFollowNode1" presStyleIdx="3" presStyleCnt="6" custScaleY="134890" custLinFactNeighborX="-744" custLinFactNeighborY="-2969">
        <dgm:presLayoutVars>
          <dgm:bulletEnabled val="1"/>
        </dgm:presLayoutVars>
      </dgm:prSet>
      <dgm:spPr/>
    </dgm:pt>
    <dgm:pt modelId="{F701162E-9739-4B6B-90A8-1A0DE34F8A8A}" type="pres">
      <dgm:prSet presAssocID="{723157C1-4954-44F7-B312-A8F861393136}" presName="space" presStyleCnt="0"/>
      <dgm:spPr/>
    </dgm:pt>
    <dgm:pt modelId="{D3A8141B-0D43-4368-B2A6-023533BF5ACE}" type="pres">
      <dgm:prSet presAssocID="{9773BC94-D33E-4CC6-A59E-495EA6F0C260}" presName="composite" presStyleCnt="0"/>
      <dgm:spPr/>
    </dgm:pt>
    <dgm:pt modelId="{5C447CEA-1908-499A-B313-E555E44FE5CB}" type="pres">
      <dgm:prSet presAssocID="{9773BC94-D33E-4CC6-A59E-495EA6F0C260}" presName="parTx" presStyleLbl="alignNode1" presStyleIdx="4" presStyleCnt="6" custLinFactNeighborX="-2239" custLinFactNeighborY="-55973">
        <dgm:presLayoutVars>
          <dgm:chMax val="0"/>
          <dgm:chPref val="0"/>
          <dgm:bulletEnabled val="1"/>
        </dgm:presLayoutVars>
      </dgm:prSet>
      <dgm:spPr/>
    </dgm:pt>
    <dgm:pt modelId="{FED2717D-9775-4A56-9593-97DA67913657}" type="pres">
      <dgm:prSet presAssocID="{9773BC94-D33E-4CC6-A59E-495EA6F0C260}" presName="desTx" presStyleLbl="alignAccFollowNode1" presStyleIdx="4" presStyleCnt="6" custScaleY="134890" custLinFactNeighborX="-448" custLinFactNeighborY="-3326">
        <dgm:presLayoutVars>
          <dgm:bulletEnabled val="1"/>
        </dgm:presLayoutVars>
      </dgm:prSet>
      <dgm:spPr/>
    </dgm:pt>
    <dgm:pt modelId="{3CFF829B-04AF-4317-9AEC-967F4680D96B}" type="pres">
      <dgm:prSet presAssocID="{4E7A1474-40C4-4E1C-B411-A27BEDA403CE}" presName="space" presStyleCnt="0"/>
      <dgm:spPr/>
    </dgm:pt>
    <dgm:pt modelId="{579C81BA-AFBE-4AC0-89B4-2B90FD0B02B7}" type="pres">
      <dgm:prSet presAssocID="{916B8688-3CEE-4C9C-AE9A-A4FD1466B4C4}" presName="composite" presStyleCnt="0"/>
      <dgm:spPr/>
    </dgm:pt>
    <dgm:pt modelId="{CB5D7889-EFF6-4F13-9785-ED7EE43D00CD}" type="pres">
      <dgm:prSet presAssocID="{916B8688-3CEE-4C9C-AE9A-A4FD1466B4C4}" presName="parTx" presStyleLbl="alignNode1" presStyleIdx="5" presStyleCnt="6" custLinFactNeighborY="-59041">
        <dgm:presLayoutVars>
          <dgm:chMax val="0"/>
          <dgm:chPref val="0"/>
          <dgm:bulletEnabled val="1"/>
        </dgm:presLayoutVars>
      </dgm:prSet>
      <dgm:spPr/>
    </dgm:pt>
    <dgm:pt modelId="{1EE7AED6-98DF-45BD-AB8B-54BDB8FDBC62}" type="pres">
      <dgm:prSet presAssocID="{916B8688-3CEE-4C9C-AE9A-A4FD1466B4C4}" presName="desTx" presStyleLbl="alignAccFollowNode1" presStyleIdx="5" presStyleCnt="6" custScaleY="134890" custLinFactNeighborY="-3853">
        <dgm:presLayoutVars>
          <dgm:bulletEnabled val="1"/>
        </dgm:presLayoutVars>
      </dgm:prSet>
      <dgm:spPr/>
    </dgm:pt>
  </dgm:ptLst>
  <dgm:cxnLst>
    <dgm:cxn modelId="{67372004-1014-484B-989C-D439649CA83D}" type="presOf" srcId="{92C2EDB4-B9B1-442D-B117-EEFA515CC164}" destId="{D7E4E0B1-A15A-4CBB-8AD4-EC6523F68E2C}" srcOrd="0" destOrd="1" presId="urn:microsoft.com/office/officeart/2005/8/layout/hList1"/>
    <dgm:cxn modelId="{81B52E0A-398C-4230-AD98-98D7FC96992F}" type="presOf" srcId="{202EB88B-E9E2-440D-A0B2-2E8E9C942B5A}" destId="{13664427-1B46-4428-A267-61CB757DD79B}" srcOrd="0" destOrd="1" presId="urn:microsoft.com/office/officeart/2005/8/layout/hList1"/>
    <dgm:cxn modelId="{D22F1412-3BD4-4E2E-B6FC-AD18EA5428F9}" srcId="{800884C5-4622-45EA-9349-7F77E2AC13D0}" destId="{916B8688-3CEE-4C9C-AE9A-A4FD1466B4C4}" srcOrd="5" destOrd="0" parTransId="{5EB688CA-3B6D-4C35-B35E-53DDF4E9A85C}" sibTransId="{F23BA8A1-3F71-42DF-BF42-EE5CCDDC7224}"/>
    <dgm:cxn modelId="{F7BB7514-8904-4BDC-BF70-2521D3B5821A}" type="presOf" srcId="{916B8688-3CEE-4C9C-AE9A-A4FD1466B4C4}" destId="{CB5D7889-EFF6-4F13-9785-ED7EE43D00CD}" srcOrd="0" destOrd="0" presId="urn:microsoft.com/office/officeart/2005/8/layout/hList1"/>
    <dgm:cxn modelId="{01DB7515-C72F-4D9C-A0F3-D694B34A909A}" type="presOf" srcId="{D20F7497-715A-4049-98F1-D780621C601F}" destId="{FE8C1658-5D6D-4571-8BAB-FA4159A6A1B7}" srcOrd="0" destOrd="1" presId="urn:microsoft.com/office/officeart/2005/8/layout/hList1"/>
    <dgm:cxn modelId="{0D4E3F17-EF29-4393-88A4-89A3489B46C5}" srcId="{916B8688-3CEE-4C9C-AE9A-A4FD1466B4C4}" destId="{2EC3A681-B21C-4276-A62D-DD5145943D17}" srcOrd="0" destOrd="0" parTransId="{1892D066-E004-441A-A293-D2FBDA18364E}" sibTransId="{A73BCE69-EDAE-47A8-93DE-768ADB6020D2}"/>
    <dgm:cxn modelId="{E764BD17-3C0B-4C84-9914-54FD8A8D322C}" srcId="{3CA2A959-A431-4707-8E56-4195882D3C93}" destId="{8F8BC5B1-426B-42D6-919C-85574F4476E2}" srcOrd="0" destOrd="0" parTransId="{0CBB8693-67A4-44A5-ABD8-9CD989F3B97D}" sibTransId="{0BE3BFF1-639F-4F0B-96EB-952D72CDAF1C}"/>
    <dgm:cxn modelId="{AFE2AB18-B0A0-4EEB-85A4-F3167FA7A85E}" type="presOf" srcId="{606F67A8-B265-4058-A0B1-D7C93F631B2F}" destId="{FE8C1658-5D6D-4571-8BAB-FA4159A6A1B7}" srcOrd="0" destOrd="4" presId="urn:microsoft.com/office/officeart/2005/8/layout/hList1"/>
    <dgm:cxn modelId="{7AB35A1B-6299-42CC-B9D0-2E383188671C}" srcId="{3CA2A959-A431-4707-8E56-4195882D3C93}" destId="{39D9A263-844A-475C-B59A-5D147A16F666}" srcOrd="2" destOrd="0" parTransId="{130F2652-7884-467A-9701-CEB0CC548918}" sibTransId="{E8816E39-F031-4F07-BB9B-1439E1F6C9D7}"/>
    <dgm:cxn modelId="{E759D61B-3B42-4A1D-BA3B-923E9B4C048D}" srcId="{2D0655C7-EDC9-4A5E-A709-781E1357B2F6}" destId="{D3AA29CD-13D8-48B3-96CF-C6DC3C8DE5D9}" srcOrd="0" destOrd="0" parTransId="{3C720E8D-F54D-45EA-BF9C-5C1B211D9759}" sibTransId="{B0E4E7D1-2491-42E6-AD33-522E968EC16E}"/>
    <dgm:cxn modelId="{D9C4E323-C2A9-4ADA-B2CD-B48E9F2A5B17}" srcId="{800884C5-4622-45EA-9349-7F77E2AC13D0}" destId="{3CA2A959-A431-4707-8E56-4195882D3C93}" srcOrd="0" destOrd="0" parTransId="{BA413E07-F0A7-4824-B4D4-6252F6A9C6E0}" sibTransId="{22DF8035-A294-467D-9CC3-5FA6638AC3E6}"/>
    <dgm:cxn modelId="{2B133431-B829-467A-9338-CA00E63B5C07}" srcId="{3CA2A959-A431-4707-8E56-4195882D3C93}" destId="{957B8F1E-8603-475D-8EF3-825179E1AD80}" srcOrd="3" destOrd="0" parTransId="{322BC00A-7F97-4C82-A6C0-2444AF8F2FA9}" sibTransId="{36943260-8C77-409F-A3D4-79557EA823B8}"/>
    <dgm:cxn modelId="{8AD17532-7D36-4755-90E6-38BBEA582B19}" srcId="{3CA2A959-A431-4707-8E56-4195882D3C93}" destId="{D20F7497-715A-4049-98F1-D780621C601F}" srcOrd="1" destOrd="0" parTransId="{6FD672D7-3A16-4062-85B6-1ED3280AC76D}" sibTransId="{6E5B303F-9DF6-4157-828C-F73AAB14F98A}"/>
    <dgm:cxn modelId="{846E8535-CE29-455C-9BA4-3130B6D060BE}" srcId="{800884C5-4622-45EA-9349-7F77E2AC13D0}" destId="{9773BC94-D33E-4CC6-A59E-495EA6F0C260}" srcOrd="4" destOrd="0" parTransId="{ABF6FFB2-DBFE-4CF1-B756-CE8B61A68C7B}" sibTransId="{4E7A1474-40C4-4E1C-B411-A27BEDA403CE}"/>
    <dgm:cxn modelId="{AD883036-56CC-4632-AF7A-1D00427A1168}" type="presOf" srcId="{39D9A263-844A-475C-B59A-5D147A16F666}" destId="{FE8C1658-5D6D-4571-8BAB-FA4159A6A1B7}" srcOrd="0" destOrd="2" presId="urn:microsoft.com/office/officeart/2005/8/layout/hList1"/>
    <dgm:cxn modelId="{7BBF0B62-7949-4C5A-A904-51CD5DE7C8E7}" type="presOf" srcId="{D3AA29CD-13D8-48B3-96CF-C6DC3C8DE5D9}" destId="{D7E4E0B1-A15A-4CBB-8AD4-EC6523F68E2C}" srcOrd="0" destOrd="0" presId="urn:microsoft.com/office/officeart/2005/8/layout/hList1"/>
    <dgm:cxn modelId="{361C4E47-E409-4528-BDB5-E9D363FFD1B7}" type="presOf" srcId="{E6E24C64-84E0-4DDF-B697-5C0D4CF94B92}" destId="{13664427-1B46-4428-A267-61CB757DD79B}" srcOrd="0" destOrd="0" presId="urn:microsoft.com/office/officeart/2005/8/layout/hList1"/>
    <dgm:cxn modelId="{0129B26B-D896-4D3E-8318-E8E40E4B026E}" type="presOf" srcId="{957B8F1E-8603-475D-8EF3-825179E1AD80}" destId="{FE8C1658-5D6D-4571-8BAB-FA4159A6A1B7}" srcOrd="0" destOrd="3" presId="urn:microsoft.com/office/officeart/2005/8/layout/hList1"/>
    <dgm:cxn modelId="{CC7B366E-F064-48F7-A47F-6C0B7F831EF8}" type="presOf" srcId="{F0B8A3E0-B505-4FD0-8253-6EA98C12B15F}" destId="{342A535B-F132-4224-8413-76F0DE227547}" srcOrd="0" destOrd="0" presId="urn:microsoft.com/office/officeart/2005/8/layout/hList1"/>
    <dgm:cxn modelId="{18509B50-12A6-4AC9-B8EE-A3D90B232480}" type="presOf" srcId="{F33BC692-9EF8-4C36-911E-D328D3308258}" destId="{FED2717D-9775-4A56-9593-97DA67913657}" srcOrd="0" destOrd="0" presId="urn:microsoft.com/office/officeart/2005/8/layout/hList1"/>
    <dgm:cxn modelId="{419D8951-4915-4437-AEFB-990D7EE718A6}" type="presOf" srcId="{3CA2A959-A431-4707-8E56-4195882D3C93}" destId="{9CE71840-07A6-493D-A97B-1652659EE884}" srcOrd="0" destOrd="0" presId="urn:microsoft.com/office/officeart/2005/8/layout/hList1"/>
    <dgm:cxn modelId="{31FD2F52-D9CC-42E4-9552-5B52623172EE}" type="presOf" srcId="{800884C5-4622-45EA-9349-7F77E2AC13D0}" destId="{1CD30350-E229-4739-AC15-C10B9D15F1AA}" srcOrd="0" destOrd="0" presId="urn:microsoft.com/office/officeart/2005/8/layout/hList1"/>
    <dgm:cxn modelId="{04650756-A6BC-44A2-B2B6-71BF9D5C2F72}" srcId="{3CA2A959-A431-4707-8E56-4195882D3C93}" destId="{606F67A8-B265-4058-A0B1-D7C93F631B2F}" srcOrd="4" destOrd="0" parTransId="{1A37AD7C-A2D5-4F1C-82F6-37E897516DAE}" sibTransId="{2DF77359-15C9-49B4-BB40-6354E5CE23D7}"/>
    <dgm:cxn modelId="{82210F7B-3D7F-4B68-B88C-0A225536D2BB}" type="presOf" srcId="{8F8BC5B1-426B-42D6-919C-85574F4476E2}" destId="{FE8C1658-5D6D-4571-8BAB-FA4159A6A1B7}" srcOrd="0" destOrd="0" presId="urn:microsoft.com/office/officeart/2005/8/layout/hList1"/>
    <dgm:cxn modelId="{EEB75C86-19F0-4923-B95B-96F38BAFFB2B}" srcId="{800884C5-4622-45EA-9349-7F77E2AC13D0}" destId="{2D0655C7-EDC9-4A5E-A709-781E1357B2F6}" srcOrd="3" destOrd="0" parTransId="{AB9BC114-4583-4888-A6EE-CB0B69BAECC4}" sibTransId="{723157C1-4954-44F7-B312-A8F861393136}"/>
    <dgm:cxn modelId="{7BFA9988-FF56-417D-8955-CFA67845487B}" type="presOf" srcId="{2D0655C7-EDC9-4A5E-A709-781E1357B2F6}" destId="{3BD19FE7-33D8-428A-8F36-1DBA2BD73B76}" srcOrd="0" destOrd="0" presId="urn:microsoft.com/office/officeart/2005/8/layout/hList1"/>
    <dgm:cxn modelId="{01048291-0085-458B-9CB1-13A1F2219783}" srcId="{F0B8A3E0-B505-4FD0-8253-6EA98C12B15F}" destId="{E6E24C64-84E0-4DDF-B697-5C0D4CF94B92}" srcOrd="0" destOrd="0" parTransId="{E07795C3-38B5-45DB-956C-68883DB73892}" sibTransId="{E322A0F6-F520-4C3C-BC0B-6A5E0D67E25D}"/>
    <dgm:cxn modelId="{DB16E39E-8C9D-4683-A3D2-FE067BE1FCF1}" type="presOf" srcId="{8A9D0B0A-A474-4450-8B6F-18C94E34DFF2}" destId="{B4A76CB6-95B6-4268-ADA6-099B6B4AA869}" srcOrd="0" destOrd="0" presId="urn:microsoft.com/office/officeart/2005/8/layout/hList1"/>
    <dgm:cxn modelId="{4062F6A9-3EB7-4D26-A9C4-F486CBBCBA22}" srcId="{9773BC94-D33E-4CC6-A59E-495EA6F0C260}" destId="{F33BC692-9EF8-4C36-911E-D328D3308258}" srcOrd="0" destOrd="0" parTransId="{DE35AA62-3802-4EBE-AC8F-FCB580FF0E14}" sibTransId="{2F11D532-61A0-4DE5-81F7-BA8BB24D9D6A}"/>
    <dgm:cxn modelId="{38C620AA-6441-4EC0-B4C4-CB5D964FFD7D}" type="presOf" srcId="{5FDDDBC9-B19F-4F27-93DB-59AD1053A60F}" destId="{003D3D7F-86AA-4EFD-B7D6-65ABE82E5CBF}" srcOrd="0" destOrd="0" presId="urn:microsoft.com/office/officeart/2005/8/layout/hList1"/>
    <dgm:cxn modelId="{D431D2B0-A7F4-4489-82F8-2AD608AC1E26}" srcId="{800884C5-4622-45EA-9349-7F77E2AC13D0}" destId="{F0B8A3E0-B505-4FD0-8253-6EA98C12B15F}" srcOrd="1" destOrd="0" parTransId="{62CB83EC-AFC1-4C19-B280-7511E9C743E7}" sibTransId="{454D7BA0-156F-47E2-AB6D-0763DF11B750}"/>
    <dgm:cxn modelId="{230975E3-6FF9-4273-94C9-47E05A1BD756}" type="presOf" srcId="{9773BC94-D33E-4CC6-A59E-495EA6F0C260}" destId="{5C447CEA-1908-499A-B313-E555E44FE5CB}" srcOrd="0" destOrd="0" presId="urn:microsoft.com/office/officeart/2005/8/layout/hList1"/>
    <dgm:cxn modelId="{E0F6E6E5-FFAF-417C-9B82-AABE4A019AF1}" srcId="{800884C5-4622-45EA-9349-7F77E2AC13D0}" destId="{8A9D0B0A-A474-4450-8B6F-18C94E34DFF2}" srcOrd="2" destOrd="0" parTransId="{E1674B8B-4878-4F46-854C-9E4DFDBA1E20}" sibTransId="{9A108C30-A135-49FA-91F5-5DDCEDF0CA52}"/>
    <dgm:cxn modelId="{7E9879E8-6580-4FF6-A33B-E23DA736DB33}" srcId="{8A9D0B0A-A474-4450-8B6F-18C94E34DFF2}" destId="{5FDDDBC9-B19F-4F27-93DB-59AD1053A60F}" srcOrd="0" destOrd="0" parTransId="{46EED9C2-74C0-4372-B878-C587011B12C7}" sibTransId="{2D638945-18B1-446A-9972-B438E4867CCB}"/>
    <dgm:cxn modelId="{8D5F28EC-59CD-4B46-8C5F-EA1000017111}" srcId="{2D0655C7-EDC9-4A5E-A709-781E1357B2F6}" destId="{92C2EDB4-B9B1-442D-B117-EEFA515CC164}" srcOrd="1" destOrd="0" parTransId="{D82DCBED-C2BC-4103-8897-EFEE5A95A4A6}" sibTransId="{35E26BF4-9CE8-440D-9357-587E09CCBCAE}"/>
    <dgm:cxn modelId="{98893FF2-D843-41FD-9F9E-DF3F9A7E671A}" srcId="{F0B8A3E0-B505-4FD0-8253-6EA98C12B15F}" destId="{202EB88B-E9E2-440D-A0B2-2E8E9C942B5A}" srcOrd="1" destOrd="0" parTransId="{3642405E-5E87-4F4D-9548-D2203EFB9D40}" sibTransId="{E875C6EA-035A-41BF-9DB8-0F46502EF151}"/>
    <dgm:cxn modelId="{0EB1EAF4-1471-4CE1-A8AB-8E6BCE21F9CB}" type="presOf" srcId="{2EC3A681-B21C-4276-A62D-DD5145943D17}" destId="{1EE7AED6-98DF-45BD-AB8B-54BDB8FDBC62}" srcOrd="0" destOrd="0" presId="urn:microsoft.com/office/officeart/2005/8/layout/hList1"/>
    <dgm:cxn modelId="{F2FC2C9A-EDCE-4355-9BD5-3B51E88BC923}" type="presParOf" srcId="{1CD30350-E229-4739-AC15-C10B9D15F1AA}" destId="{EDDBE110-D72C-4BB8-8182-C393B30952F3}" srcOrd="0" destOrd="0" presId="urn:microsoft.com/office/officeart/2005/8/layout/hList1"/>
    <dgm:cxn modelId="{A84403D1-8417-40DA-A6FF-5DEF18E14C07}" type="presParOf" srcId="{EDDBE110-D72C-4BB8-8182-C393B30952F3}" destId="{9CE71840-07A6-493D-A97B-1652659EE884}" srcOrd="0" destOrd="0" presId="urn:microsoft.com/office/officeart/2005/8/layout/hList1"/>
    <dgm:cxn modelId="{9A5714FC-7263-40E2-8474-8AA6F33253CD}" type="presParOf" srcId="{EDDBE110-D72C-4BB8-8182-C393B30952F3}" destId="{FE8C1658-5D6D-4571-8BAB-FA4159A6A1B7}" srcOrd="1" destOrd="0" presId="urn:microsoft.com/office/officeart/2005/8/layout/hList1"/>
    <dgm:cxn modelId="{2D433165-6D93-4E88-9C76-35AD8D549DC8}" type="presParOf" srcId="{1CD30350-E229-4739-AC15-C10B9D15F1AA}" destId="{F72B769E-25FB-4839-A760-2663FD3F845C}" srcOrd="1" destOrd="0" presId="urn:microsoft.com/office/officeart/2005/8/layout/hList1"/>
    <dgm:cxn modelId="{2600BF74-6AF7-4712-B0E8-A098E3592C0F}" type="presParOf" srcId="{1CD30350-E229-4739-AC15-C10B9D15F1AA}" destId="{703D2209-AE90-40D3-A0AD-7C876AC16CD9}" srcOrd="2" destOrd="0" presId="urn:microsoft.com/office/officeart/2005/8/layout/hList1"/>
    <dgm:cxn modelId="{C6815463-C3B8-4268-9E66-5E2ECAC0A1CE}" type="presParOf" srcId="{703D2209-AE90-40D3-A0AD-7C876AC16CD9}" destId="{342A535B-F132-4224-8413-76F0DE227547}" srcOrd="0" destOrd="0" presId="urn:microsoft.com/office/officeart/2005/8/layout/hList1"/>
    <dgm:cxn modelId="{EDAEB16C-FA02-4D3F-BDC3-65C358344FDD}" type="presParOf" srcId="{703D2209-AE90-40D3-A0AD-7C876AC16CD9}" destId="{13664427-1B46-4428-A267-61CB757DD79B}" srcOrd="1" destOrd="0" presId="urn:microsoft.com/office/officeart/2005/8/layout/hList1"/>
    <dgm:cxn modelId="{23F88BBC-FA2F-4315-9E2E-AA52AB1FFF4E}" type="presParOf" srcId="{1CD30350-E229-4739-AC15-C10B9D15F1AA}" destId="{D7DC8C90-464A-4BCA-928C-FFE1ED920321}" srcOrd="3" destOrd="0" presId="urn:microsoft.com/office/officeart/2005/8/layout/hList1"/>
    <dgm:cxn modelId="{90549945-6160-472A-B6C5-34291A884A25}" type="presParOf" srcId="{1CD30350-E229-4739-AC15-C10B9D15F1AA}" destId="{5A3B70D6-AE97-441B-B883-ADC8231A9F2C}" srcOrd="4" destOrd="0" presId="urn:microsoft.com/office/officeart/2005/8/layout/hList1"/>
    <dgm:cxn modelId="{6E150BA0-FD4E-423E-AECC-494ACC9ABFDB}" type="presParOf" srcId="{5A3B70D6-AE97-441B-B883-ADC8231A9F2C}" destId="{B4A76CB6-95B6-4268-ADA6-099B6B4AA869}" srcOrd="0" destOrd="0" presId="urn:microsoft.com/office/officeart/2005/8/layout/hList1"/>
    <dgm:cxn modelId="{048BA359-BE41-4613-B2A8-BAACC1287ADF}" type="presParOf" srcId="{5A3B70D6-AE97-441B-B883-ADC8231A9F2C}" destId="{003D3D7F-86AA-4EFD-B7D6-65ABE82E5CBF}" srcOrd="1" destOrd="0" presId="urn:microsoft.com/office/officeart/2005/8/layout/hList1"/>
    <dgm:cxn modelId="{277A83C7-6A5C-453A-B306-01FAF184995F}" type="presParOf" srcId="{1CD30350-E229-4739-AC15-C10B9D15F1AA}" destId="{3716DFC2-31CF-42AC-8FE0-FA9646EF8BB9}" srcOrd="5" destOrd="0" presId="urn:microsoft.com/office/officeart/2005/8/layout/hList1"/>
    <dgm:cxn modelId="{B4484ACD-51C6-4133-AFD0-48189F10AB89}" type="presParOf" srcId="{1CD30350-E229-4739-AC15-C10B9D15F1AA}" destId="{FE14779D-4A37-4FE8-A080-03AE6C600E82}" srcOrd="6" destOrd="0" presId="urn:microsoft.com/office/officeart/2005/8/layout/hList1"/>
    <dgm:cxn modelId="{1D823D06-933C-4424-9A58-8242FB496613}" type="presParOf" srcId="{FE14779D-4A37-4FE8-A080-03AE6C600E82}" destId="{3BD19FE7-33D8-428A-8F36-1DBA2BD73B76}" srcOrd="0" destOrd="0" presId="urn:microsoft.com/office/officeart/2005/8/layout/hList1"/>
    <dgm:cxn modelId="{FA3D54AB-D250-46D7-A96D-F41F6B4C2528}" type="presParOf" srcId="{FE14779D-4A37-4FE8-A080-03AE6C600E82}" destId="{D7E4E0B1-A15A-4CBB-8AD4-EC6523F68E2C}" srcOrd="1" destOrd="0" presId="urn:microsoft.com/office/officeart/2005/8/layout/hList1"/>
    <dgm:cxn modelId="{9E8D09A0-9D00-4037-8CEF-CD1BD525B748}" type="presParOf" srcId="{1CD30350-E229-4739-AC15-C10B9D15F1AA}" destId="{F701162E-9739-4B6B-90A8-1A0DE34F8A8A}" srcOrd="7" destOrd="0" presId="urn:microsoft.com/office/officeart/2005/8/layout/hList1"/>
    <dgm:cxn modelId="{B0A80E03-45D3-4F8B-8E33-1D1AF98A960C}" type="presParOf" srcId="{1CD30350-E229-4739-AC15-C10B9D15F1AA}" destId="{D3A8141B-0D43-4368-B2A6-023533BF5ACE}" srcOrd="8" destOrd="0" presId="urn:microsoft.com/office/officeart/2005/8/layout/hList1"/>
    <dgm:cxn modelId="{F67F23D9-0819-4E10-856A-BF836F6051C6}" type="presParOf" srcId="{D3A8141B-0D43-4368-B2A6-023533BF5ACE}" destId="{5C447CEA-1908-499A-B313-E555E44FE5CB}" srcOrd="0" destOrd="0" presId="urn:microsoft.com/office/officeart/2005/8/layout/hList1"/>
    <dgm:cxn modelId="{7D2A4DDF-44A6-4CCB-AB06-A4B4DB8D461F}" type="presParOf" srcId="{D3A8141B-0D43-4368-B2A6-023533BF5ACE}" destId="{FED2717D-9775-4A56-9593-97DA67913657}" srcOrd="1" destOrd="0" presId="urn:microsoft.com/office/officeart/2005/8/layout/hList1"/>
    <dgm:cxn modelId="{4036ED55-1303-4E85-BC5B-54D7A540343F}" type="presParOf" srcId="{1CD30350-E229-4739-AC15-C10B9D15F1AA}" destId="{3CFF829B-04AF-4317-9AEC-967F4680D96B}" srcOrd="9" destOrd="0" presId="urn:microsoft.com/office/officeart/2005/8/layout/hList1"/>
    <dgm:cxn modelId="{5A0A1B6D-0E26-402A-9D54-A04CF23922F2}" type="presParOf" srcId="{1CD30350-E229-4739-AC15-C10B9D15F1AA}" destId="{579C81BA-AFBE-4AC0-89B4-2B90FD0B02B7}" srcOrd="10" destOrd="0" presId="urn:microsoft.com/office/officeart/2005/8/layout/hList1"/>
    <dgm:cxn modelId="{69A6B1BF-ABFD-4F32-9231-219B6DA387A0}" type="presParOf" srcId="{579C81BA-AFBE-4AC0-89B4-2B90FD0B02B7}" destId="{CB5D7889-EFF6-4F13-9785-ED7EE43D00CD}" srcOrd="0" destOrd="0" presId="urn:microsoft.com/office/officeart/2005/8/layout/hList1"/>
    <dgm:cxn modelId="{E276BFC5-1DC8-4652-BD3B-732F80DFDBC9}" type="presParOf" srcId="{579C81BA-AFBE-4AC0-89B4-2B90FD0B02B7}" destId="{1EE7AED6-98DF-45BD-AB8B-54BDB8FDBC6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71840-07A6-493D-A97B-1652659EE884}">
      <dsp:nvSpPr>
        <dsp:cNvPr id="0" name=""/>
        <dsp:cNvSpPr/>
      </dsp:nvSpPr>
      <dsp:spPr>
        <a:xfrm>
          <a:off x="3342" y="1069494"/>
          <a:ext cx="1775810" cy="6964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Libre Franklin"/>
            </a:rPr>
            <a:t>Enterprise Account Exec OTY</a:t>
          </a:r>
          <a:endParaRPr lang="en-US" sz="1200" kern="1200" dirty="0"/>
        </a:p>
      </dsp:txBody>
      <dsp:txXfrm>
        <a:off x="3342" y="1069494"/>
        <a:ext cx="1775810" cy="696433"/>
      </dsp:txXfrm>
    </dsp:sp>
    <dsp:sp modelId="{FE8C1658-5D6D-4571-8BAB-FA4159A6A1B7}">
      <dsp:nvSpPr>
        <dsp:cNvPr id="0" name=""/>
        <dsp:cNvSpPr/>
      </dsp:nvSpPr>
      <dsp:spPr>
        <a:xfrm>
          <a:off x="3342" y="1932358"/>
          <a:ext cx="1775810" cy="15501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Michele Calendrillo </a:t>
          </a:r>
        </a:p>
        <a:p>
          <a:pPr marL="114300" lvl="1" indent="-114300" algn="l" defTabSz="533400">
            <a:lnSpc>
              <a:spcPct val="90000"/>
            </a:lnSpc>
            <a:spcBef>
              <a:spcPct val="0"/>
            </a:spcBef>
            <a:spcAft>
              <a:spcPct val="15000"/>
            </a:spcAft>
            <a:buChar char="•"/>
          </a:pPr>
          <a:r>
            <a:rPr lang="en-US" sz="1200" kern="1200" dirty="0"/>
            <a:t>Brooke Jackson </a:t>
          </a:r>
        </a:p>
        <a:p>
          <a:pPr marL="114300" lvl="1" indent="-114300" algn="l" defTabSz="533400">
            <a:lnSpc>
              <a:spcPct val="90000"/>
            </a:lnSpc>
            <a:spcBef>
              <a:spcPct val="0"/>
            </a:spcBef>
            <a:spcAft>
              <a:spcPct val="15000"/>
            </a:spcAft>
            <a:buChar char="•"/>
          </a:pPr>
          <a:r>
            <a:rPr lang="en-US" sz="1200" kern="1200" dirty="0"/>
            <a:t>Ben Millrany</a:t>
          </a:r>
        </a:p>
        <a:p>
          <a:pPr marL="114300" lvl="1" indent="-114300" algn="l" defTabSz="533400">
            <a:lnSpc>
              <a:spcPct val="90000"/>
            </a:lnSpc>
            <a:spcBef>
              <a:spcPct val="0"/>
            </a:spcBef>
            <a:spcAft>
              <a:spcPct val="15000"/>
            </a:spcAft>
            <a:buChar char="•"/>
          </a:pPr>
          <a:r>
            <a:rPr lang="en-US" sz="1200" kern="1200" dirty="0"/>
            <a:t>Anita Robinson</a:t>
          </a:r>
        </a:p>
        <a:p>
          <a:pPr marL="114300" lvl="1" indent="-114300" algn="l" defTabSz="533400">
            <a:lnSpc>
              <a:spcPct val="90000"/>
            </a:lnSpc>
            <a:spcBef>
              <a:spcPct val="0"/>
            </a:spcBef>
            <a:spcAft>
              <a:spcPct val="15000"/>
            </a:spcAft>
            <a:buChar char="•"/>
          </a:pPr>
          <a:r>
            <a:rPr lang="en-US" sz="1200" kern="1200" dirty="0"/>
            <a:t>Cindy Kelly </a:t>
          </a:r>
        </a:p>
      </dsp:txBody>
      <dsp:txXfrm>
        <a:off x="3342" y="1932358"/>
        <a:ext cx="1775810" cy="1550116"/>
      </dsp:txXfrm>
    </dsp:sp>
    <dsp:sp modelId="{342A535B-F132-4224-8413-76F0DE227547}">
      <dsp:nvSpPr>
        <dsp:cNvPr id="0" name=""/>
        <dsp:cNvSpPr/>
      </dsp:nvSpPr>
      <dsp:spPr>
        <a:xfrm>
          <a:off x="2027766" y="1069494"/>
          <a:ext cx="1775810" cy="6964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Libre Franklin"/>
            </a:rPr>
            <a:t>Director EAE OTY</a:t>
          </a:r>
          <a:endParaRPr lang="en-US" sz="1200" kern="1200" dirty="0"/>
        </a:p>
      </dsp:txBody>
      <dsp:txXfrm>
        <a:off x="2027766" y="1069494"/>
        <a:ext cx="1775810" cy="696433"/>
      </dsp:txXfrm>
    </dsp:sp>
    <dsp:sp modelId="{13664427-1B46-4428-A267-61CB757DD79B}">
      <dsp:nvSpPr>
        <dsp:cNvPr id="0" name=""/>
        <dsp:cNvSpPr/>
      </dsp:nvSpPr>
      <dsp:spPr>
        <a:xfrm>
          <a:off x="2027766" y="1932358"/>
          <a:ext cx="1775810" cy="15501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Erika McKeon</a:t>
          </a:r>
        </a:p>
        <a:p>
          <a:pPr marL="114300" lvl="1" indent="-114300" algn="l" defTabSz="533400">
            <a:lnSpc>
              <a:spcPct val="90000"/>
            </a:lnSpc>
            <a:spcBef>
              <a:spcPct val="0"/>
            </a:spcBef>
            <a:spcAft>
              <a:spcPct val="15000"/>
            </a:spcAft>
            <a:buChar char="•"/>
          </a:pPr>
          <a:r>
            <a:rPr lang="en-US" sz="1200" kern="1200" dirty="0"/>
            <a:t>Vic Solomon </a:t>
          </a:r>
        </a:p>
      </dsp:txBody>
      <dsp:txXfrm>
        <a:off x="2027766" y="1932358"/>
        <a:ext cx="1775810" cy="1550116"/>
      </dsp:txXfrm>
    </dsp:sp>
    <dsp:sp modelId="{B4A76CB6-95B6-4268-ADA6-099B6B4AA869}">
      <dsp:nvSpPr>
        <dsp:cNvPr id="0" name=""/>
        <dsp:cNvSpPr/>
      </dsp:nvSpPr>
      <dsp:spPr>
        <a:xfrm>
          <a:off x="4052190" y="1069494"/>
          <a:ext cx="1775810" cy="6964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Libre Franklin"/>
            </a:rPr>
            <a:t>Business Development Executive of the Year</a:t>
          </a:r>
          <a:endParaRPr lang="en-US" sz="1200" kern="1200" dirty="0"/>
        </a:p>
      </dsp:txBody>
      <dsp:txXfrm>
        <a:off x="4052190" y="1069494"/>
        <a:ext cx="1775810" cy="696433"/>
      </dsp:txXfrm>
    </dsp:sp>
    <dsp:sp modelId="{003D3D7F-86AA-4EFD-B7D6-65ABE82E5CBF}">
      <dsp:nvSpPr>
        <dsp:cNvPr id="0" name=""/>
        <dsp:cNvSpPr/>
      </dsp:nvSpPr>
      <dsp:spPr>
        <a:xfrm>
          <a:off x="4052190" y="1932358"/>
          <a:ext cx="1775810" cy="15501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Jason Martin</a:t>
          </a:r>
        </a:p>
      </dsp:txBody>
      <dsp:txXfrm>
        <a:off x="4052190" y="1932358"/>
        <a:ext cx="1775810" cy="1550116"/>
      </dsp:txXfrm>
    </dsp:sp>
    <dsp:sp modelId="{3BD19FE7-33D8-428A-8F36-1DBA2BD73B76}">
      <dsp:nvSpPr>
        <dsp:cNvPr id="0" name=""/>
        <dsp:cNvSpPr/>
      </dsp:nvSpPr>
      <dsp:spPr>
        <a:xfrm>
          <a:off x="6050208" y="1079411"/>
          <a:ext cx="1775810" cy="6964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Libre Franklin"/>
            </a:rPr>
            <a:t>Vice President of the Year</a:t>
          </a:r>
          <a:endParaRPr lang="en-US" sz="1400" kern="1200" dirty="0"/>
        </a:p>
      </dsp:txBody>
      <dsp:txXfrm>
        <a:off x="6050208" y="1079411"/>
        <a:ext cx="1775810" cy="696433"/>
      </dsp:txXfrm>
    </dsp:sp>
    <dsp:sp modelId="{D7E4E0B1-A15A-4CBB-8AD4-EC6523F68E2C}">
      <dsp:nvSpPr>
        <dsp:cNvPr id="0" name=""/>
        <dsp:cNvSpPr/>
      </dsp:nvSpPr>
      <dsp:spPr>
        <a:xfrm>
          <a:off x="6063402" y="1942517"/>
          <a:ext cx="1775810" cy="15501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Ken McIsaac</a:t>
          </a:r>
        </a:p>
        <a:p>
          <a:pPr marL="114300" lvl="1" indent="-114300" algn="l" defTabSz="533400">
            <a:lnSpc>
              <a:spcPct val="90000"/>
            </a:lnSpc>
            <a:spcBef>
              <a:spcPct val="0"/>
            </a:spcBef>
            <a:spcAft>
              <a:spcPct val="15000"/>
            </a:spcAft>
            <a:buChar char="•"/>
          </a:pPr>
          <a:r>
            <a:rPr lang="en-US" sz="1200" kern="1200" dirty="0"/>
            <a:t>Jamie Hansen </a:t>
          </a:r>
        </a:p>
      </dsp:txBody>
      <dsp:txXfrm>
        <a:off x="6063402" y="1942517"/>
        <a:ext cx="1775810" cy="1550116"/>
      </dsp:txXfrm>
    </dsp:sp>
    <dsp:sp modelId="{5C447CEA-1908-499A-B313-E555E44FE5CB}">
      <dsp:nvSpPr>
        <dsp:cNvPr id="0" name=""/>
        <dsp:cNvSpPr/>
      </dsp:nvSpPr>
      <dsp:spPr>
        <a:xfrm>
          <a:off x="8061278" y="1090861"/>
          <a:ext cx="1775810" cy="6964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National Accounts Executive of the Year</a:t>
          </a:r>
        </a:p>
      </dsp:txBody>
      <dsp:txXfrm>
        <a:off x="8061278" y="1090861"/>
        <a:ext cx="1775810" cy="696433"/>
      </dsp:txXfrm>
    </dsp:sp>
    <dsp:sp modelId="{FED2717D-9775-4A56-9593-97DA67913657}">
      <dsp:nvSpPr>
        <dsp:cNvPr id="0" name=""/>
        <dsp:cNvSpPr/>
      </dsp:nvSpPr>
      <dsp:spPr>
        <a:xfrm>
          <a:off x="8093083" y="1938415"/>
          <a:ext cx="1775810" cy="15501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err="1"/>
            <a:t>Shveta</a:t>
          </a:r>
          <a:r>
            <a:rPr lang="en-US" sz="1200" kern="1200" dirty="0"/>
            <a:t> Shura</a:t>
          </a:r>
        </a:p>
      </dsp:txBody>
      <dsp:txXfrm>
        <a:off x="8093083" y="1938415"/>
        <a:ext cx="1775810" cy="1550116"/>
      </dsp:txXfrm>
    </dsp:sp>
    <dsp:sp modelId="{CB5D7889-EFF6-4F13-9785-ED7EE43D00CD}">
      <dsp:nvSpPr>
        <dsp:cNvPr id="0" name=""/>
        <dsp:cNvSpPr/>
      </dsp:nvSpPr>
      <dsp:spPr>
        <a:xfrm>
          <a:off x="10125463" y="1069494"/>
          <a:ext cx="1775810" cy="6964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Presidents Leadership Award</a:t>
          </a:r>
        </a:p>
      </dsp:txBody>
      <dsp:txXfrm>
        <a:off x="10125463" y="1069494"/>
        <a:ext cx="1775810" cy="696433"/>
      </dsp:txXfrm>
    </dsp:sp>
    <dsp:sp modelId="{1EE7AED6-98DF-45BD-AB8B-54BDB8FDBC62}">
      <dsp:nvSpPr>
        <dsp:cNvPr id="0" name=""/>
        <dsp:cNvSpPr/>
      </dsp:nvSpPr>
      <dsp:spPr>
        <a:xfrm>
          <a:off x="10125463" y="1932358"/>
          <a:ext cx="1775810" cy="155011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Libre Franklin Light"/>
            </a:rPr>
            <a:t>Ryan Wirth</a:t>
          </a:r>
          <a:endParaRPr lang="en-US" sz="1200" kern="1200" dirty="0"/>
        </a:p>
      </dsp:txBody>
      <dsp:txXfrm>
        <a:off x="10125463" y="1932358"/>
        <a:ext cx="1775810" cy="155011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sz="1000" dirty="0">
              <a:latin typeface="Libre Franklin Light" pitchFamily="2" charset="77"/>
              <a:cs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91568B-9FCC-4637-B55D-0CB68AB04E7B}" type="datetime1">
              <a:rPr lang="en-US" sz="1000" smtClean="0">
                <a:latin typeface="Libre Franklin Light" pitchFamily="2" charset="77"/>
                <a:cs typeface="Arial" panose="020B0604020202020204" pitchFamily="34" charset="0"/>
              </a:rPr>
              <a:t>8/23/2023</a:t>
            </a:fld>
            <a:endParaRPr lang="en-US" sz="1000" dirty="0">
              <a:latin typeface="Libre Franklin Light" pitchFamily="2" charset="77"/>
              <a:cs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z="1000" dirty="0">
                <a:latin typeface="Libre Franklin Light" pitchFamily="2" charset="77"/>
                <a:cs typeface="Arial" panose="020B0604020202020204" pitchFamily="34" charset="0"/>
              </a:rPr>
              <a:t>McKesson Proprietary and Confidential</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942BF5-BA91-4F70-95E8-DACF8CF6183C}" type="slidenum">
              <a:rPr lang="en-US" sz="1000" smtClean="0">
                <a:latin typeface="Libre Franklin Light" pitchFamily="2" charset="77"/>
                <a:cs typeface="Arial" panose="020B0604020202020204" pitchFamily="34" charset="0"/>
              </a:rPr>
              <a:t>‹#›</a:t>
            </a:fld>
            <a:endParaRPr lang="en-US" sz="1000" dirty="0">
              <a:latin typeface="Libre Franklin Light" pitchFamily="2" charset="77"/>
              <a:cs typeface="Arial" panose="020B0604020202020204" pitchFamily="34" charset="0"/>
            </a:endParaRPr>
          </a:p>
        </p:txBody>
      </p:sp>
    </p:spTree>
    <p:extLst>
      <p:ext uri="{BB962C8B-B14F-4D97-AF65-F5344CB8AC3E}">
        <p14:creationId xmlns:p14="http://schemas.microsoft.com/office/powerpoint/2010/main" val="156080202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Libre Franklin Light" pitchFamily="2"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Libre Franklin Light" pitchFamily="2" charset="77"/>
              </a:defRPr>
            </a:lvl1pPr>
          </a:lstStyle>
          <a:p>
            <a:fld id="{2CCD5AA6-CEF3-4E78-9B31-AEF311B964F0}" type="datetime1">
              <a:rPr lang="en-US" smtClean="0"/>
              <a:pPr/>
              <a:t>8/23/2023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Libre Franklin Light" pitchFamily="2" charset="77"/>
              </a:defRPr>
            </a:lvl1pPr>
          </a:lstStyle>
          <a:p>
            <a:r>
              <a:rPr lang="en-US" dirty="0"/>
              <a:t>McKesson Proprietary and Confidential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Libre Franklin Light" pitchFamily="2" charset="77"/>
              </a:defRPr>
            </a:lvl1pPr>
          </a:lstStyle>
          <a:p>
            <a:fld id="{BCEF14C7-72B9-1B46-9114-4453611BBF43}" type="slidenum">
              <a:rPr lang="en-US" smtClean="0"/>
              <a:pPr/>
              <a:t>‹#›</a:t>
            </a:fld>
            <a:endParaRPr lang="en-US" dirty="0"/>
          </a:p>
        </p:txBody>
      </p:sp>
    </p:spTree>
    <p:extLst>
      <p:ext uri="{BB962C8B-B14F-4D97-AF65-F5344CB8AC3E}">
        <p14:creationId xmlns:p14="http://schemas.microsoft.com/office/powerpoint/2010/main" val="1246334448"/>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b="0" i="0" kern="1200">
        <a:solidFill>
          <a:schemeClr val="tx1"/>
        </a:solidFill>
        <a:latin typeface="Libre Franklin Light" pitchFamily="2" charset="77"/>
        <a:ea typeface="+mn-ea"/>
        <a:cs typeface="+mn-cs"/>
      </a:defRPr>
    </a:lvl1pPr>
    <a:lvl2pPr marL="457200" algn="l" defTabSz="914400" rtl="0" eaLnBrk="1" latinLnBrk="0" hangingPunct="1">
      <a:defRPr sz="1200" b="0" i="0" kern="1200">
        <a:solidFill>
          <a:schemeClr val="tx1"/>
        </a:solidFill>
        <a:latin typeface="Libre Franklin Light" pitchFamily="2" charset="77"/>
        <a:ea typeface="+mn-ea"/>
        <a:cs typeface="+mn-cs"/>
      </a:defRPr>
    </a:lvl2pPr>
    <a:lvl3pPr marL="914400" algn="l" defTabSz="914400" rtl="0" eaLnBrk="1" latinLnBrk="0" hangingPunct="1">
      <a:defRPr sz="1200" b="0" i="0" kern="1200">
        <a:solidFill>
          <a:schemeClr val="tx1"/>
        </a:solidFill>
        <a:latin typeface="Libre Franklin Light" pitchFamily="2" charset="77"/>
        <a:ea typeface="+mn-ea"/>
        <a:cs typeface="+mn-cs"/>
      </a:defRPr>
    </a:lvl3pPr>
    <a:lvl4pPr marL="1371600" algn="l" defTabSz="914400" rtl="0" eaLnBrk="1" latinLnBrk="0" hangingPunct="1">
      <a:defRPr sz="1200" b="0" i="0" kern="1200">
        <a:solidFill>
          <a:schemeClr val="tx1"/>
        </a:solidFill>
        <a:latin typeface="Libre Franklin Light" pitchFamily="2" charset="77"/>
        <a:ea typeface="+mn-ea"/>
        <a:cs typeface="+mn-cs"/>
      </a:defRPr>
    </a:lvl4pPr>
    <a:lvl5pPr marL="1828800" algn="l" defTabSz="914400" rtl="0" eaLnBrk="1" latinLnBrk="0" hangingPunct="1">
      <a:defRPr sz="1200" b="0" i="0" kern="1200">
        <a:solidFill>
          <a:schemeClr val="tx1"/>
        </a:solidFill>
        <a:latin typeface="Libre Franklin Ligh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E89A6FD2-6194-4101-B650-EAC1364EA6E3}"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056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E89A6FD2-6194-4101-B650-EAC1364EA6E3}"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34661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40.svg"/><Relationship Id="rId4" Type="http://schemas.openxmlformats.org/officeDocument/2006/relationships/image" Target="../media/image39.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66.svg"/><Relationship Id="rId4" Type="http://schemas.openxmlformats.org/officeDocument/2006/relationships/image" Target="../media/image17.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19.png"/><Relationship Id="rId1" Type="http://schemas.openxmlformats.org/officeDocument/2006/relationships/slideMaster" Target="../slideMasters/slideMaster3.xml"/><Relationship Id="rId5" Type="http://schemas.openxmlformats.org/officeDocument/2006/relationships/image" Target="../media/image68.svg"/><Relationship Id="rId4" Type="http://schemas.openxmlformats.org/officeDocument/2006/relationships/image" Target="../media/image2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23.png"/><Relationship Id="rId1" Type="http://schemas.openxmlformats.org/officeDocument/2006/relationships/slideMaster" Target="../slideMasters/slideMaster3.xml"/><Relationship Id="rId5" Type="http://schemas.openxmlformats.org/officeDocument/2006/relationships/image" Target="../media/image70.svg"/><Relationship Id="rId4" Type="http://schemas.openxmlformats.org/officeDocument/2006/relationships/image" Target="../media/image25.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27.png"/><Relationship Id="rId1" Type="http://schemas.openxmlformats.org/officeDocument/2006/relationships/slideMaster" Target="../slideMasters/slideMaster3.xml"/><Relationship Id="rId5" Type="http://schemas.openxmlformats.org/officeDocument/2006/relationships/image" Target="../media/image72.svg"/><Relationship Id="rId4" Type="http://schemas.openxmlformats.org/officeDocument/2006/relationships/image" Target="../media/image2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2.xml"/><Relationship Id="rId5" Type="http://schemas.openxmlformats.org/officeDocument/2006/relationships/image" Target="../media/image44.svg"/><Relationship Id="rId4" Type="http://schemas.openxmlformats.org/officeDocument/2006/relationships/image" Target="../media/image3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7.jpeg"/><Relationship Id="rId1" Type="http://schemas.openxmlformats.org/officeDocument/2006/relationships/slideMaster" Target="../slideMasters/slideMaster2.xml"/><Relationship Id="rId4" Type="http://schemas.openxmlformats.org/officeDocument/2006/relationships/image" Target="../media/image4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8.jpeg"/><Relationship Id="rId1" Type="http://schemas.openxmlformats.org/officeDocument/2006/relationships/slideMaster" Target="../slideMasters/slideMaster2.xml"/><Relationship Id="rId4" Type="http://schemas.openxmlformats.org/officeDocument/2006/relationships/image" Target="../media/image4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9.jpeg"/><Relationship Id="rId1" Type="http://schemas.openxmlformats.org/officeDocument/2006/relationships/slideMaster" Target="../slideMasters/slideMaster2.xml"/><Relationship Id="rId4" Type="http://schemas.openxmlformats.org/officeDocument/2006/relationships/image" Target="../media/image4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0.jpeg"/><Relationship Id="rId1" Type="http://schemas.openxmlformats.org/officeDocument/2006/relationships/slideMaster" Target="../slideMasters/slideMaster2.xml"/><Relationship Id="rId4" Type="http://schemas.openxmlformats.org/officeDocument/2006/relationships/image" Target="../media/image4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1.jpeg"/><Relationship Id="rId1" Type="http://schemas.openxmlformats.org/officeDocument/2006/relationships/slideMaster" Target="../slideMasters/slideMaster2.xml"/><Relationship Id="rId4" Type="http://schemas.openxmlformats.org/officeDocument/2006/relationships/image" Target="../media/image44.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2.jpeg"/><Relationship Id="rId1" Type="http://schemas.openxmlformats.org/officeDocument/2006/relationships/slideMaster" Target="../slideMasters/slideMaster2.xml"/><Relationship Id="rId4" Type="http://schemas.openxmlformats.org/officeDocument/2006/relationships/image" Target="../media/image44.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3.jpeg"/><Relationship Id="rId1" Type="http://schemas.openxmlformats.org/officeDocument/2006/relationships/slideMaster" Target="../slideMasters/slideMaster2.xml"/><Relationship Id="rId4" Type="http://schemas.openxmlformats.org/officeDocument/2006/relationships/image" Target="../media/image44.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55.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54.sv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57.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43.svg"/><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59.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43.sv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0.svg"/><Relationship Id="rId7" Type="http://schemas.openxmlformats.org/officeDocument/2006/relationships/image" Target="../media/image44.svg"/><Relationship Id="rId2" Type="http://schemas.openxmlformats.org/officeDocument/2006/relationships/image" Target="../media/image31.png"/><Relationship Id="rId1" Type="http://schemas.openxmlformats.org/officeDocument/2006/relationships/slideMaster" Target="../slideMasters/slideMaster2.xml"/><Relationship Id="rId6" Type="http://schemas.openxmlformats.org/officeDocument/2006/relationships/image" Target="../media/image35.png"/><Relationship Id="rId5" Type="http://schemas.openxmlformats.org/officeDocument/2006/relationships/image" Target="../media/image61.svg"/><Relationship Id="rId4" Type="http://schemas.openxmlformats.org/officeDocument/2006/relationships/image" Target="../media/image3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0.svg"/><Relationship Id="rId7" Type="http://schemas.openxmlformats.org/officeDocument/2006/relationships/image" Target="../media/image44.svg"/><Relationship Id="rId2" Type="http://schemas.openxmlformats.org/officeDocument/2006/relationships/image" Target="../media/image31.png"/><Relationship Id="rId1" Type="http://schemas.openxmlformats.org/officeDocument/2006/relationships/slideMaster" Target="../slideMasters/slideMaster2.xml"/><Relationship Id="rId6" Type="http://schemas.openxmlformats.org/officeDocument/2006/relationships/image" Target="../media/image35.png"/><Relationship Id="rId5" Type="http://schemas.openxmlformats.org/officeDocument/2006/relationships/image" Target="../media/image62.svg"/><Relationship Id="rId4" Type="http://schemas.openxmlformats.org/officeDocument/2006/relationships/image" Target="../media/image3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0.svg"/><Relationship Id="rId7" Type="http://schemas.openxmlformats.org/officeDocument/2006/relationships/image" Target="../media/image44.svg"/><Relationship Id="rId2" Type="http://schemas.openxmlformats.org/officeDocument/2006/relationships/image" Target="../media/image31.png"/><Relationship Id="rId1" Type="http://schemas.openxmlformats.org/officeDocument/2006/relationships/slideMaster" Target="../slideMasters/slideMaster2.xml"/><Relationship Id="rId6" Type="http://schemas.openxmlformats.org/officeDocument/2006/relationships/image" Target="../media/image35.png"/><Relationship Id="rId5" Type="http://schemas.openxmlformats.org/officeDocument/2006/relationships/image" Target="../media/image63.svg"/><Relationship Id="rId4" Type="http://schemas.openxmlformats.org/officeDocument/2006/relationships/image" Target="../media/image3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0.svg"/><Relationship Id="rId7" Type="http://schemas.openxmlformats.org/officeDocument/2006/relationships/image" Target="../media/image44.svg"/><Relationship Id="rId2" Type="http://schemas.openxmlformats.org/officeDocument/2006/relationships/image" Target="../media/image31.png"/><Relationship Id="rId1" Type="http://schemas.openxmlformats.org/officeDocument/2006/relationships/slideMaster" Target="../slideMasters/slideMaster2.xml"/><Relationship Id="rId6" Type="http://schemas.openxmlformats.org/officeDocument/2006/relationships/image" Target="../media/image35.png"/><Relationship Id="rId5" Type="http://schemas.openxmlformats.org/officeDocument/2006/relationships/image" Target="../media/image64.svg"/><Relationship Id="rId4" Type="http://schemas.openxmlformats.org/officeDocument/2006/relationships/image" Target="../media/image4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66.svg"/><Relationship Id="rId4" Type="http://schemas.openxmlformats.org/officeDocument/2006/relationships/image" Target="../media/image1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68.svg"/><Relationship Id="rId4"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70.svg"/><Relationship Id="rId4" Type="http://schemas.openxmlformats.org/officeDocument/2006/relationships/image" Target="../media/image2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72.svg"/><Relationship Id="rId4" Type="http://schemas.openxmlformats.org/officeDocument/2006/relationships/image" Target="../media/image2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3.xml"/><Relationship Id="rId5" Type="http://schemas.openxmlformats.org/officeDocument/2006/relationships/image" Target="../media/image44.svg"/><Relationship Id="rId4" Type="http://schemas.openxmlformats.org/officeDocument/2006/relationships/image" Target="../media/image35.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8.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9.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0.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1.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2.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3.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55.sv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54.svg"/><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57.sv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43.svg"/><Relationship Id="rId4"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59.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43.svg"/><Relationship Id="rId4"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0.svg"/><Relationship Id="rId7" Type="http://schemas.openxmlformats.org/officeDocument/2006/relationships/image" Target="../media/image44.svg"/><Relationship Id="rId2" Type="http://schemas.openxmlformats.org/officeDocument/2006/relationships/image" Target="../media/image31.png"/><Relationship Id="rId1" Type="http://schemas.openxmlformats.org/officeDocument/2006/relationships/slideMaster" Target="../slideMasters/slideMaster3.xml"/><Relationship Id="rId6" Type="http://schemas.openxmlformats.org/officeDocument/2006/relationships/image" Target="../media/image35.png"/><Relationship Id="rId5" Type="http://schemas.openxmlformats.org/officeDocument/2006/relationships/image" Target="../media/image61.svg"/><Relationship Id="rId4" Type="http://schemas.openxmlformats.org/officeDocument/2006/relationships/image" Target="../media/image33.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0.svg"/><Relationship Id="rId7" Type="http://schemas.openxmlformats.org/officeDocument/2006/relationships/image" Target="../media/image44.svg"/><Relationship Id="rId2" Type="http://schemas.openxmlformats.org/officeDocument/2006/relationships/image" Target="../media/image31.png"/><Relationship Id="rId1" Type="http://schemas.openxmlformats.org/officeDocument/2006/relationships/slideMaster" Target="../slideMasters/slideMaster3.xml"/><Relationship Id="rId6" Type="http://schemas.openxmlformats.org/officeDocument/2006/relationships/image" Target="../media/image35.png"/><Relationship Id="rId5" Type="http://schemas.openxmlformats.org/officeDocument/2006/relationships/image" Target="../media/image62.svg"/><Relationship Id="rId4" Type="http://schemas.openxmlformats.org/officeDocument/2006/relationships/image" Target="../media/image3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0.svg"/><Relationship Id="rId7" Type="http://schemas.openxmlformats.org/officeDocument/2006/relationships/image" Target="../media/image44.svg"/><Relationship Id="rId2" Type="http://schemas.openxmlformats.org/officeDocument/2006/relationships/image" Target="../media/image31.png"/><Relationship Id="rId1" Type="http://schemas.openxmlformats.org/officeDocument/2006/relationships/slideMaster" Target="../slideMasters/slideMaster3.xml"/><Relationship Id="rId6" Type="http://schemas.openxmlformats.org/officeDocument/2006/relationships/image" Target="../media/image35.png"/><Relationship Id="rId5" Type="http://schemas.openxmlformats.org/officeDocument/2006/relationships/image" Target="../media/image63.svg"/><Relationship Id="rId4" Type="http://schemas.openxmlformats.org/officeDocument/2006/relationships/image" Target="../media/image39.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0.svg"/><Relationship Id="rId7" Type="http://schemas.openxmlformats.org/officeDocument/2006/relationships/image" Target="../media/image44.svg"/><Relationship Id="rId2" Type="http://schemas.openxmlformats.org/officeDocument/2006/relationships/image" Target="../media/image31.png"/><Relationship Id="rId1" Type="http://schemas.openxmlformats.org/officeDocument/2006/relationships/slideMaster" Target="../slideMasters/slideMaster3.xml"/><Relationship Id="rId6" Type="http://schemas.openxmlformats.org/officeDocument/2006/relationships/image" Target="../media/image35.png"/><Relationship Id="rId5" Type="http://schemas.openxmlformats.org/officeDocument/2006/relationships/image" Target="../media/image64.svg"/><Relationship Id="rId4" Type="http://schemas.openxmlformats.org/officeDocument/2006/relationships/image" Target="../media/image4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38.svg"/><Relationship Id="rId4" Type="http://schemas.openxmlformats.org/officeDocument/2006/relationships/image" Target="../media/image37.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 Orange Pattern">
    <p:spTree>
      <p:nvGrpSpPr>
        <p:cNvPr id="1" name=""/>
        <p:cNvGrpSpPr/>
        <p:nvPr/>
      </p:nvGrpSpPr>
      <p:grpSpPr>
        <a:xfrm>
          <a:off x="0" y="0"/>
          <a:ext cx="0" cy="0"/>
          <a:chOff x="0" y="0"/>
          <a:chExt cx="0" cy="0"/>
        </a:xfrm>
      </p:grpSpPr>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3644" y="327876"/>
            <a:ext cx="1787843" cy="279837"/>
          </a:xfrm>
          <a:prstGeom prst="rect">
            <a:avLst/>
          </a:prstGeom>
        </p:spPr>
      </p:pic>
      <p:sp>
        <p:nvSpPr>
          <p:cNvPr id="10" name="Title 9"/>
          <p:cNvSpPr>
            <a:spLocks noGrp="1"/>
          </p:cNvSpPr>
          <p:nvPr>
            <p:ph type="title" hasCustomPrompt="1"/>
          </p:nvPr>
        </p:nvSpPr>
        <p:spPr>
          <a:xfrm>
            <a:off x="357351" y="2529590"/>
            <a:ext cx="7542465" cy="1810062"/>
          </a:xfrm>
          <a:prstGeom prst="rect">
            <a:avLst/>
          </a:prstGeom>
        </p:spPr>
        <p:txBody>
          <a:bodyPr lIns="0" tIns="0" rIns="0" bIns="0">
            <a:noAutofit/>
          </a:bodyPr>
          <a:lstStyle>
            <a:lvl1pPr>
              <a:lnSpc>
                <a:spcPct val="100000"/>
              </a:lnSpc>
              <a:defRPr sz="3600" baseline="0"/>
            </a:lvl1pPr>
          </a:lstStyle>
          <a:p>
            <a:r>
              <a:rPr lang="en-US" dirty="0"/>
              <a:t>Presentation Title Libre Franklin Light 36 pt. single spaced</a:t>
            </a:r>
          </a:p>
        </p:txBody>
      </p:sp>
      <p:pic>
        <p:nvPicPr>
          <p:cNvPr id="7" name="Graphic 6">
            <a:extLst>
              <a:ext uri="{FF2B5EF4-FFF2-40B4-BE49-F238E27FC236}">
                <a16:creationId xmlns:a16="http://schemas.microsoft.com/office/drawing/2014/main" id="{14A6AC98-FF00-0B46-BC66-BEB9758391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76500" y="889000"/>
            <a:ext cx="9715500" cy="5969000"/>
          </a:xfrm>
          <a:prstGeom prst="rect">
            <a:avLst/>
          </a:prstGeom>
        </p:spPr>
      </p:pic>
      <p:grpSp>
        <p:nvGrpSpPr>
          <p:cNvPr id="9" name="Group 8">
            <a:extLst>
              <a:ext uri="{FF2B5EF4-FFF2-40B4-BE49-F238E27FC236}">
                <a16:creationId xmlns:a16="http://schemas.microsoft.com/office/drawing/2014/main" id="{3CF30CF0-F379-424F-B1E1-EE1AC31917B6}"/>
              </a:ext>
            </a:extLst>
          </p:cNvPr>
          <p:cNvGrpSpPr/>
          <p:nvPr userDrawn="1"/>
        </p:nvGrpSpPr>
        <p:grpSpPr>
          <a:xfrm>
            <a:off x="3680430" y="1402384"/>
            <a:ext cx="7836625" cy="4772106"/>
            <a:chOff x="3680430" y="1402384"/>
            <a:chExt cx="7836625" cy="4772106"/>
          </a:xfrm>
        </p:grpSpPr>
        <p:pic>
          <p:nvPicPr>
            <p:cNvPr id="11" name="Graphic 10">
              <a:extLst>
                <a:ext uri="{FF2B5EF4-FFF2-40B4-BE49-F238E27FC236}">
                  <a16:creationId xmlns:a16="http://schemas.microsoft.com/office/drawing/2014/main" id="{35D69E2A-A18C-B745-A9B6-5CE0A28B799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4848" y="2588100"/>
              <a:ext cx="190500" cy="533400"/>
            </a:xfrm>
            <a:prstGeom prst="rect">
              <a:avLst/>
            </a:prstGeom>
          </p:spPr>
        </p:pic>
        <p:pic>
          <p:nvPicPr>
            <p:cNvPr id="12" name="Graphic 11">
              <a:extLst>
                <a:ext uri="{FF2B5EF4-FFF2-40B4-BE49-F238E27FC236}">
                  <a16:creationId xmlns:a16="http://schemas.microsoft.com/office/drawing/2014/main" id="{E33FBBE6-FD13-4840-8A45-507D2496E45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09212" y="3263900"/>
              <a:ext cx="190500" cy="533400"/>
            </a:xfrm>
            <a:prstGeom prst="rect">
              <a:avLst/>
            </a:prstGeom>
          </p:spPr>
        </p:pic>
        <p:pic>
          <p:nvPicPr>
            <p:cNvPr id="13" name="Graphic 12">
              <a:extLst>
                <a:ext uri="{FF2B5EF4-FFF2-40B4-BE49-F238E27FC236}">
                  <a16:creationId xmlns:a16="http://schemas.microsoft.com/office/drawing/2014/main" id="{D1FCC85C-1F6D-BB47-BE69-CF184CE1650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155105" y="1906439"/>
              <a:ext cx="190500" cy="533400"/>
            </a:xfrm>
            <a:prstGeom prst="rect">
              <a:avLst/>
            </a:prstGeom>
          </p:spPr>
        </p:pic>
        <p:pic>
          <p:nvPicPr>
            <p:cNvPr id="14" name="Graphic 13">
              <a:extLst>
                <a:ext uri="{FF2B5EF4-FFF2-40B4-BE49-F238E27FC236}">
                  <a16:creationId xmlns:a16="http://schemas.microsoft.com/office/drawing/2014/main" id="{89C78BE7-CFCE-7D41-A505-E8188CEF8534}"/>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6391880" y="5303237"/>
              <a:ext cx="190500" cy="533400"/>
            </a:xfrm>
            <a:prstGeom prst="rect">
              <a:avLst/>
            </a:prstGeom>
          </p:spPr>
        </p:pic>
        <p:pic>
          <p:nvPicPr>
            <p:cNvPr id="15" name="Graphic 14">
              <a:extLst>
                <a:ext uri="{FF2B5EF4-FFF2-40B4-BE49-F238E27FC236}">
                  <a16:creationId xmlns:a16="http://schemas.microsoft.com/office/drawing/2014/main" id="{ADA29A8E-B0F5-1643-9EEF-76111D5D406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49478" y="1230934"/>
              <a:ext cx="190500" cy="533400"/>
            </a:xfrm>
            <a:prstGeom prst="rect">
              <a:avLst/>
            </a:prstGeom>
          </p:spPr>
        </p:pic>
        <p:pic>
          <p:nvPicPr>
            <p:cNvPr id="16" name="Graphic 15">
              <a:extLst>
                <a:ext uri="{FF2B5EF4-FFF2-40B4-BE49-F238E27FC236}">
                  <a16:creationId xmlns:a16="http://schemas.microsoft.com/office/drawing/2014/main" id="{DB952F3F-10F6-BA4E-A14B-76512B98C2E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80430" y="5641090"/>
              <a:ext cx="190500" cy="533400"/>
            </a:xfrm>
            <a:prstGeom prst="rect">
              <a:avLst/>
            </a:prstGeom>
          </p:spPr>
        </p:pic>
      </p:grpSp>
      <p:sp>
        <p:nvSpPr>
          <p:cNvPr id="17" name="Presenter Title">
            <a:extLst>
              <a:ext uri="{FF2B5EF4-FFF2-40B4-BE49-F238E27FC236}">
                <a16:creationId xmlns:a16="http://schemas.microsoft.com/office/drawing/2014/main" id="{CA0D4525-EA91-5C4A-9B6E-4C219025F8B6}"/>
              </a:ext>
            </a:extLst>
          </p:cNvPr>
          <p:cNvSpPr>
            <a:spLocks noGrp="1"/>
          </p:cNvSpPr>
          <p:nvPr>
            <p:ph type="body" sz="quarter" idx="12" hasCustomPrompt="1"/>
          </p:nvPr>
        </p:nvSpPr>
        <p:spPr>
          <a:xfrm>
            <a:off x="357188" y="5099051"/>
            <a:ext cx="7542212" cy="331932"/>
          </a:xfr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dirty="0"/>
              <a:t>Presenter title: Libre Franklin 18 </a:t>
            </a:r>
            <a:r>
              <a:rPr lang="en-US" dirty="0" err="1"/>
              <a:t>pt</a:t>
            </a:r>
            <a:endParaRPr lang="en-US" dirty="0"/>
          </a:p>
        </p:txBody>
      </p:sp>
      <p:sp>
        <p:nvSpPr>
          <p:cNvPr id="18" name="Presenter Name">
            <a:extLst>
              <a:ext uri="{FF2B5EF4-FFF2-40B4-BE49-F238E27FC236}">
                <a16:creationId xmlns:a16="http://schemas.microsoft.com/office/drawing/2014/main" id="{69A8792F-1EEE-B346-BE0F-BA585F2FEA78}"/>
              </a:ext>
            </a:extLst>
          </p:cNvPr>
          <p:cNvSpPr>
            <a:spLocks noGrp="1"/>
          </p:cNvSpPr>
          <p:nvPr>
            <p:ph type="body" sz="quarter" idx="10" hasCustomPrompt="1"/>
          </p:nvPr>
        </p:nvSpPr>
        <p:spPr>
          <a:xfrm>
            <a:off x="357350" y="4692650"/>
            <a:ext cx="7542465" cy="313459"/>
          </a:xfr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Presenter Name: Libre Franklin Bold 18/single</a:t>
            </a:r>
          </a:p>
        </p:txBody>
      </p:sp>
    </p:spTree>
    <p:extLst>
      <p:ext uri="{BB962C8B-B14F-4D97-AF65-F5344CB8AC3E}">
        <p14:creationId xmlns:p14="http://schemas.microsoft.com/office/powerpoint/2010/main" val="4505040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Slide Green - Pattern">
    <p:bg>
      <p:bgPr>
        <a:solidFill>
          <a:schemeClr val="accent3"/>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62AC19F-4A2C-1B4C-9733-D2488A97E94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89" y="0"/>
            <a:ext cx="11971421" cy="6858000"/>
          </a:xfrm>
          <a:prstGeom prst="rect">
            <a:avLst/>
          </a:prstGeom>
        </p:spPr>
      </p:pic>
      <p:grpSp>
        <p:nvGrpSpPr>
          <p:cNvPr id="7" name="Group 6">
            <a:extLst>
              <a:ext uri="{FF2B5EF4-FFF2-40B4-BE49-F238E27FC236}">
                <a16:creationId xmlns:a16="http://schemas.microsoft.com/office/drawing/2014/main" id="{26129A2A-CA73-9C44-9746-9CD59C51D603}"/>
              </a:ext>
            </a:extLst>
          </p:cNvPr>
          <p:cNvGrpSpPr/>
          <p:nvPr userDrawn="1"/>
        </p:nvGrpSpPr>
        <p:grpSpPr>
          <a:xfrm>
            <a:off x="651204" y="1587061"/>
            <a:ext cx="10760577" cy="4064502"/>
            <a:chOff x="651204" y="1587061"/>
            <a:chExt cx="10760577" cy="4064502"/>
          </a:xfrm>
        </p:grpSpPr>
        <p:pic>
          <p:nvPicPr>
            <p:cNvPr id="8" name="Graphic 7">
              <a:extLst>
                <a:ext uri="{FF2B5EF4-FFF2-40B4-BE49-F238E27FC236}">
                  <a16:creationId xmlns:a16="http://schemas.microsoft.com/office/drawing/2014/main" id="{F5AB8521-19C6-3A44-B201-27AF7BC0893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8969704" y="5358961"/>
              <a:ext cx="154001" cy="431203"/>
            </a:xfrm>
            <a:prstGeom prst="rect">
              <a:avLst/>
            </a:prstGeom>
          </p:spPr>
        </p:pic>
        <p:pic>
          <p:nvPicPr>
            <p:cNvPr id="9" name="Graphic 8">
              <a:extLst>
                <a:ext uri="{FF2B5EF4-FFF2-40B4-BE49-F238E27FC236}">
                  <a16:creationId xmlns:a16="http://schemas.microsoft.com/office/drawing/2014/main" id="{E978BA31-A661-E844-82F8-36741341763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19179" y="3749236"/>
              <a:ext cx="154001" cy="431203"/>
            </a:xfrm>
            <a:prstGeom prst="rect">
              <a:avLst/>
            </a:prstGeom>
          </p:spPr>
        </p:pic>
        <p:pic>
          <p:nvPicPr>
            <p:cNvPr id="11" name="Graphic 10">
              <a:extLst>
                <a:ext uri="{FF2B5EF4-FFF2-40B4-BE49-F238E27FC236}">
                  <a16:creationId xmlns:a16="http://schemas.microsoft.com/office/drawing/2014/main" id="{00D0A322-2FAD-9A4A-B5E3-AAB12D8559B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06379" y="2142686"/>
              <a:ext cx="154001" cy="431203"/>
            </a:xfrm>
            <a:prstGeom prst="rect">
              <a:avLst/>
            </a:prstGeom>
          </p:spPr>
        </p:pic>
        <p:pic>
          <p:nvPicPr>
            <p:cNvPr id="12" name="Graphic 11">
              <a:extLst>
                <a:ext uri="{FF2B5EF4-FFF2-40B4-BE49-F238E27FC236}">
                  <a16:creationId xmlns:a16="http://schemas.microsoft.com/office/drawing/2014/main" id="{9636CC18-E8E9-DC4D-8985-8BFA2CA8E8E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8004" y="1587061"/>
              <a:ext cx="154001" cy="431203"/>
            </a:xfrm>
            <a:prstGeom prst="rect">
              <a:avLst/>
            </a:prstGeom>
          </p:spPr>
        </p:pic>
        <p:pic>
          <p:nvPicPr>
            <p:cNvPr id="13" name="Graphic 12">
              <a:extLst>
                <a:ext uri="{FF2B5EF4-FFF2-40B4-BE49-F238E27FC236}">
                  <a16:creationId xmlns:a16="http://schemas.microsoft.com/office/drawing/2014/main" id="{669FDC2D-BF33-0C4A-BC0A-3DFF55A434B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1204" y="2676086"/>
              <a:ext cx="154001" cy="431203"/>
            </a:xfrm>
            <a:prstGeom prst="rect">
              <a:avLst/>
            </a:prstGeom>
          </p:spPr>
        </p:pic>
        <p:pic>
          <p:nvPicPr>
            <p:cNvPr id="14" name="Graphic 13">
              <a:extLst>
                <a:ext uri="{FF2B5EF4-FFF2-40B4-BE49-F238E27FC236}">
                  <a16:creationId xmlns:a16="http://schemas.microsoft.com/office/drawing/2014/main" id="{B449D79F-535B-2248-A962-6FBE2B05824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54579" y="4822386"/>
              <a:ext cx="154001" cy="431203"/>
            </a:xfrm>
            <a:prstGeom prst="rect">
              <a:avLst/>
            </a:prstGeom>
          </p:spPr>
        </p:pic>
        <p:pic>
          <p:nvPicPr>
            <p:cNvPr id="15" name="Graphic 14">
              <a:extLst>
                <a:ext uri="{FF2B5EF4-FFF2-40B4-BE49-F238E27FC236}">
                  <a16:creationId xmlns:a16="http://schemas.microsoft.com/office/drawing/2014/main" id="{2261E784-325B-7A43-AEF1-F4CB0F36D58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067379" y="5355786"/>
              <a:ext cx="154001" cy="431203"/>
            </a:xfrm>
            <a:prstGeom prst="rect">
              <a:avLst/>
            </a:prstGeom>
          </p:spPr>
        </p:pic>
      </p:grpSp>
      <p:sp>
        <p:nvSpPr>
          <p:cNvPr id="10" name="Title 9"/>
          <p:cNvSpPr>
            <a:spLocks noGrp="1"/>
          </p:cNvSpPr>
          <p:nvPr>
            <p:ph type="title" hasCustomPrompt="1"/>
          </p:nvPr>
        </p:nvSpPr>
        <p:spPr>
          <a:xfrm>
            <a:off x="2324768" y="2529590"/>
            <a:ext cx="7542465" cy="1810062"/>
          </a:xfrm>
          <a:prstGeom prst="rect">
            <a:avLst/>
          </a:prstGeom>
        </p:spPr>
        <p:txBody>
          <a:bodyPr lIns="0" tIns="0" rIns="0" bIns="0"/>
          <a:lstStyle>
            <a:lvl1pPr algn="ctr">
              <a:lnSpc>
                <a:spcPct val="100000"/>
              </a:lnSpc>
              <a:defRPr sz="3600" b="0" i="0" baseline="0"/>
            </a:lvl1pPr>
          </a:lstStyle>
          <a:p>
            <a:r>
              <a:rPr lang="en-US" dirty="0"/>
              <a:t>Divider Slide Title </a:t>
            </a:r>
            <a:br>
              <a:rPr lang="en-US" dirty="0"/>
            </a:br>
            <a:r>
              <a:rPr lang="en-US" dirty="0"/>
              <a:t>Libre Franklin 36 </a:t>
            </a:r>
            <a:r>
              <a:rPr lang="en-US" dirty="0" err="1"/>
              <a:t>pt</a:t>
            </a:r>
            <a:endParaRPr lang="en-US" dirty="0"/>
          </a:p>
        </p:txBody>
      </p:sp>
      <p:pic>
        <p:nvPicPr>
          <p:cNvPr id="5" name="McKesson Logo"/>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3650" y="347661"/>
            <a:ext cx="1685763" cy="240823"/>
          </a:xfrm>
          <a:prstGeom prst="rect">
            <a:avLst/>
          </a:prstGeom>
        </p:spPr>
      </p:pic>
    </p:spTree>
    <p:extLst>
      <p:ext uri="{BB962C8B-B14F-4D97-AF65-F5344CB8AC3E}">
        <p14:creationId xmlns:p14="http://schemas.microsoft.com/office/powerpoint/2010/main" val="41736513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 Content Subhea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t>McKesson Proprietary and Confidential</a:t>
            </a:r>
          </a:p>
        </p:txBody>
      </p:sp>
      <p:sp>
        <p:nvSpPr>
          <p:cNvPr id="3" name="Date Placeholder 2"/>
          <p:cNvSpPr>
            <a:spLocks noGrp="1"/>
          </p:cNvSpPr>
          <p:nvPr>
            <p:ph type="dt" sz="half" idx="10"/>
          </p:nvPr>
        </p:nvSpPr>
        <p:spPr/>
        <p:txBody>
          <a:bodyPr/>
          <a:lstStyle/>
          <a:p>
            <a:fld id="{D4606254-0037-43E8-8E49-A1572F6C8E49}" type="datetime1">
              <a:rPr lang="en-US" smtClean="0"/>
              <a:t>8/23/2023</a:t>
            </a:fld>
            <a:endParaRPr lang="en-US"/>
          </a:p>
        </p:txBody>
      </p:sp>
      <p:sp>
        <p:nvSpPr>
          <p:cNvPr id="4" name="Slide Number Placeholder 3"/>
          <p:cNvSpPr>
            <a:spLocks noGrp="1"/>
          </p:cNvSpPr>
          <p:nvPr>
            <p:ph type="sldNum" sz="quarter" idx="11"/>
          </p:nvPr>
        </p:nvSpPr>
        <p:spPr/>
        <p:txBody>
          <a:bodyPr/>
          <a:lstStyle/>
          <a:p>
            <a:fld id="{34971C27-C87E-45F4-8EEB-007BFB32C23B}" type="slidenum">
              <a:rPr lang="en-US" smtClean="0"/>
              <a:pPr/>
              <a:t>‹#›</a:t>
            </a:fld>
            <a:endParaRPr lang="en-US"/>
          </a:p>
        </p:txBody>
      </p:sp>
      <p:sp>
        <p:nvSpPr>
          <p:cNvPr id="33" name="Content 4"/>
          <p:cNvSpPr>
            <a:spLocks noGrp="1"/>
          </p:cNvSpPr>
          <p:nvPr>
            <p:ph sz="quarter" idx="28" hasCustomPrompt="1"/>
          </p:nvPr>
        </p:nvSpPr>
        <p:spPr>
          <a:xfrm>
            <a:off x="9234488" y="2527300"/>
            <a:ext cx="2606675" cy="3233738"/>
          </a:xfrm>
          <a:prstGeom prst="rect">
            <a:avLst/>
          </a:prstGeom>
        </p:spPr>
        <p:txBody>
          <a:bodyPr vert="horz" lIns="0" tIns="182880" rIns="0" bIns="0" rtlCol="0">
            <a:normAutofit/>
          </a:bodyPr>
          <a:lstStyle>
            <a:lvl1pPr>
              <a:defRPr lang="en-US" sz="1800" dirty="0" smtClean="0"/>
            </a:lvl1pPr>
            <a:lvl2pPr>
              <a:defRPr lang="en-US" sz="1600" dirty="0" smtClean="0"/>
            </a:lvl2pPr>
            <a:lvl3pPr>
              <a:defRPr lang="en-US" sz="1400" dirty="0" smtClean="0"/>
            </a:lvl3pPr>
            <a:lvl4pPr>
              <a:defRPr lang="en-US" sz="1200" dirty="0" smtClean="0"/>
            </a:lvl4pPr>
            <a:lvl5pPr>
              <a:defRPr lang="en-US" sz="1100" dirty="0"/>
            </a:lvl5pPr>
          </a:lstStyle>
          <a:p>
            <a:pPr lvl="0"/>
            <a:r>
              <a:rPr lang="en-US"/>
              <a:t>Click to edit Master text styles</a:t>
            </a:r>
          </a:p>
          <a:p>
            <a:pPr lvl="1"/>
            <a:r>
              <a:rPr lang="en-US"/>
              <a:t>Second level</a:t>
            </a:r>
          </a:p>
          <a:p>
            <a:pPr lvl="2"/>
            <a:r>
              <a:rPr lang="en-US"/>
              <a:t>Third level</a:t>
            </a:r>
          </a:p>
        </p:txBody>
      </p:sp>
      <p:sp>
        <p:nvSpPr>
          <p:cNvPr id="39" name="Subheader 4"/>
          <p:cNvSpPr>
            <a:spLocks noGrp="1"/>
          </p:cNvSpPr>
          <p:nvPr>
            <p:ph type="body" sz="quarter" idx="31"/>
          </p:nvPr>
        </p:nvSpPr>
        <p:spPr>
          <a:xfrm>
            <a:off x="9227770" y="1803400"/>
            <a:ext cx="2606675" cy="698500"/>
          </a:xfrm>
          <a:prstGeom prst="rect">
            <a:avLst/>
          </a:prstGeom>
        </p:spPr>
        <p:txBody>
          <a:bodyPr vert="horz" lIns="0" tIns="0" rIns="0" bIns="0" rtlCol="0">
            <a:noAutofit/>
          </a:bodyPr>
          <a:lstStyle>
            <a:lvl1pPr>
              <a:defRPr lang="en-US" sz="2000" b="1">
                <a:solidFill>
                  <a:schemeClr val="tx2"/>
                </a:solidFill>
                <a:latin typeface="+mj-lt"/>
              </a:defRPr>
            </a:lvl1pPr>
          </a:lstStyle>
          <a:p>
            <a:pPr marL="0" lvl="0" indent="0">
              <a:buNone/>
            </a:pPr>
            <a:r>
              <a:rPr lang="en-US"/>
              <a:t>Edit Master text styles</a:t>
            </a:r>
          </a:p>
        </p:txBody>
      </p:sp>
      <p:sp>
        <p:nvSpPr>
          <p:cNvPr id="31" name="Content 3"/>
          <p:cNvSpPr>
            <a:spLocks noGrp="1"/>
          </p:cNvSpPr>
          <p:nvPr>
            <p:ph sz="quarter" idx="27" hasCustomPrompt="1"/>
          </p:nvPr>
        </p:nvSpPr>
        <p:spPr>
          <a:xfrm>
            <a:off x="6271989" y="2527300"/>
            <a:ext cx="2606675" cy="3233738"/>
          </a:xfrm>
          <a:prstGeom prst="rect">
            <a:avLst/>
          </a:prstGeom>
        </p:spPr>
        <p:txBody>
          <a:bodyPr vert="horz" lIns="0" tIns="182880" rIns="0" bIns="0" rtlCol="0">
            <a:normAutofit/>
          </a:bodyPr>
          <a:lstStyle>
            <a:lvl1pPr>
              <a:defRPr lang="en-US" sz="1800" smtClean="0"/>
            </a:lvl1pPr>
            <a:lvl2pPr>
              <a:defRPr lang="en-US" sz="1600" smtClean="0"/>
            </a:lvl2pPr>
            <a:lvl3pPr>
              <a:defRPr lang="en-US" sz="1400" smtClean="0"/>
            </a:lvl3pPr>
            <a:lvl4pPr>
              <a:defRPr lang="en-US" sz="1200" smtClean="0"/>
            </a:lvl4pPr>
            <a:lvl5pPr>
              <a:defRPr lang="en-US" sz="1100"/>
            </a:lvl5pPr>
          </a:lstStyle>
          <a:p>
            <a:pPr lvl="0"/>
            <a:r>
              <a:rPr lang="en-US"/>
              <a:t>Click to edit Master text styles</a:t>
            </a:r>
          </a:p>
          <a:p>
            <a:pPr lvl="1"/>
            <a:r>
              <a:rPr lang="en-US"/>
              <a:t>Second level</a:t>
            </a:r>
          </a:p>
          <a:p>
            <a:pPr lvl="2"/>
            <a:r>
              <a:rPr lang="en-US"/>
              <a:t>Third level</a:t>
            </a:r>
          </a:p>
        </p:txBody>
      </p:sp>
      <p:sp>
        <p:nvSpPr>
          <p:cNvPr id="37" name="Subheader 3"/>
          <p:cNvSpPr>
            <a:spLocks noGrp="1"/>
          </p:cNvSpPr>
          <p:nvPr>
            <p:ph type="body" sz="quarter" idx="30"/>
          </p:nvPr>
        </p:nvSpPr>
        <p:spPr>
          <a:xfrm>
            <a:off x="6270697" y="1803400"/>
            <a:ext cx="2606675" cy="698500"/>
          </a:xfrm>
          <a:prstGeom prst="rect">
            <a:avLst/>
          </a:prstGeom>
        </p:spPr>
        <p:txBody>
          <a:bodyPr vert="horz" lIns="0" tIns="0" rIns="0" bIns="0" rtlCol="0">
            <a:noAutofit/>
          </a:bodyPr>
          <a:lstStyle>
            <a:lvl1pPr>
              <a:defRPr lang="en-US" sz="2000" b="1">
                <a:solidFill>
                  <a:schemeClr val="tx2"/>
                </a:solidFill>
                <a:latin typeface="+mj-lt"/>
              </a:defRPr>
            </a:lvl1pPr>
          </a:lstStyle>
          <a:p>
            <a:pPr marL="0" lvl="0" indent="0">
              <a:buNone/>
            </a:pPr>
            <a:r>
              <a:rPr lang="en-US"/>
              <a:t>Edit Master text styles</a:t>
            </a:r>
          </a:p>
        </p:txBody>
      </p:sp>
      <p:sp>
        <p:nvSpPr>
          <p:cNvPr id="29" name="Content 2"/>
          <p:cNvSpPr>
            <a:spLocks noGrp="1"/>
          </p:cNvSpPr>
          <p:nvPr>
            <p:ph sz="quarter" idx="26" hasCustomPrompt="1"/>
          </p:nvPr>
        </p:nvSpPr>
        <p:spPr>
          <a:xfrm>
            <a:off x="3309490" y="2527300"/>
            <a:ext cx="2606675" cy="3233738"/>
          </a:xfrm>
          <a:prstGeom prst="rect">
            <a:avLst/>
          </a:prstGeom>
        </p:spPr>
        <p:txBody>
          <a:bodyPr vert="horz" lIns="0" tIns="182880" rIns="0" bIns="0" rtlCol="0">
            <a:normAutofit/>
          </a:bodyPr>
          <a:lstStyle>
            <a:lvl1pPr>
              <a:defRPr lang="en-US" sz="1800" smtClean="0"/>
            </a:lvl1pPr>
            <a:lvl2pPr>
              <a:defRPr lang="en-US" sz="1600" smtClean="0"/>
            </a:lvl2pPr>
            <a:lvl3pPr>
              <a:defRPr lang="en-US" sz="1400" smtClean="0"/>
            </a:lvl3pPr>
            <a:lvl4pPr>
              <a:defRPr lang="en-US" sz="1200" smtClean="0"/>
            </a:lvl4pPr>
            <a:lvl5pPr>
              <a:defRPr lang="en-US" sz="1100"/>
            </a:lvl5pPr>
          </a:lstStyle>
          <a:p>
            <a:pPr lvl="0"/>
            <a:r>
              <a:rPr lang="en-US"/>
              <a:t>Click to edit Master text styles</a:t>
            </a:r>
          </a:p>
          <a:p>
            <a:pPr lvl="1"/>
            <a:r>
              <a:rPr lang="en-US"/>
              <a:t>Second level</a:t>
            </a:r>
          </a:p>
          <a:p>
            <a:pPr lvl="2"/>
            <a:r>
              <a:rPr lang="en-US"/>
              <a:t>Third level</a:t>
            </a:r>
          </a:p>
        </p:txBody>
      </p:sp>
      <p:sp>
        <p:nvSpPr>
          <p:cNvPr id="35" name="Subheader 2"/>
          <p:cNvSpPr>
            <a:spLocks noGrp="1"/>
          </p:cNvSpPr>
          <p:nvPr>
            <p:ph type="body" sz="quarter" idx="29"/>
          </p:nvPr>
        </p:nvSpPr>
        <p:spPr>
          <a:xfrm>
            <a:off x="3313625" y="1803400"/>
            <a:ext cx="2606675" cy="698500"/>
          </a:xfrm>
          <a:prstGeom prst="rect">
            <a:avLst/>
          </a:prstGeom>
        </p:spPr>
        <p:txBody>
          <a:bodyPr vert="horz" lIns="0" tIns="0" rIns="0" bIns="0" rtlCol="0">
            <a:noAutofit/>
          </a:bodyPr>
          <a:lstStyle>
            <a:lvl1pPr>
              <a:defRPr lang="en-US" sz="2000" b="1">
                <a:solidFill>
                  <a:schemeClr val="tx2"/>
                </a:solidFill>
                <a:latin typeface="+mj-lt"/>
              </a:defRPr>
            </a:lvl1pPr>
          </a:lstStyle>
          <a:p>
            <a:pPr marL="0" lvl="0" indent="0">
              <a:buNone/>
            </a:pPr>
            <a:r>
              <a:rPr lang="en-US"/>
              <a:t>Edit Master text styles</a:t>
            </a:r>
          </a:p>
        </p:txBody>
      </p:sp>
      <p:sp>
        <p:nvSpPr>
          <p:cNvPr id="7" name="Content 1"/>
          <p:cNvSpPr>
            <a:spLocks noGrp="1"/>
          </p:cNvSpPr>
          <p:nvPr>
            <p:ph sz="quarter" idx="13" hasCustomPrompt="1"/>
          </p:nvPr>
        </p:nvSpPr>
        <p:spPr>
          <a:xfrm>
            <a:off x="357188" y="2527300"/>
            <a:ext cx="2606040" cy="3234522"/>
          </a:xfrm>
          <a:prstGeom prst="rect">
            <a:avLst/>
          </a:prstGeom>
        </p:spPr>
        <p:txBody>
          <a:bodyPr tIns="182880">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9" name="Subheader 1"/>
          <p:cNvSpPr>
            <a:spLocks noGrp="1"/>
          </p:cNvSpPr>
          <p:nvPr>
            <p:ph type="body" sz="quarter" idx="16"/>
          </p:nvPr>
        </p:nvSpPr>
        <p:spPr>
          <a:xfrm>
            <a:off x="357188" y="1803400"/>
            <a:ext cx="2606040" cy="698500"/>
          </a:xfrm>
          <a:prstGeom prst="rect">
            <a:avLst/>
          </a:prstGeom>
        </p:spPr>
        <p:txBody>
          <a:bodyPr>
            <a:noAutofit/>
          </a:bodyPr>
          <a:lstStyle>
            <a:lvl1pPr marL="0" indent="0">
              <a:buNone/>
              <a:defRPr sz="2000" b="1" i="0">
                <a:solidFill>
                  <a:schemeClr val="tx2"/>
                </a:solidFill>
                <a:latin typeface="+mj-lt"/>
              </a:defRPr>
            </a:lvl1pPr>
            <a:lvl2pPr marL="457200" indent="0">
              <a:buNone/>
              <a:defRPr sz="2400" i="1">
                <a:solidFill>
                  <a:schemeClr val="tx2"/>
                </a:solidFill>
                <a:latin typeface="+mj-lt"/>
              </a:defRPr>
            </a:lvl2pPr>
            <a:lvl3pPr marL="914400" indent="0">
              <a:buNone/>
              <a:defRPr sz="2400" i="1">
                <a:solidFill>
                  <a:schemeClr val="tx2"/>
                </a:solidFill>
                <a:latin typeface="+mj-lt"/>
              </a:defRPr>
            </a:lvl3pPr>
            <a:lvl4pPr marL="1371600" indent="0">
              <a:buNone/>
              <a:defRPr sz="2400" i="1">
                <a:solidFill>
                  <a:schemeClr val="tx2"/>
                </a:solidFill>
                <a:latin typeface="+mj-lt"/>
              </a:defRPr>
            </a:lvl4pPr>
            <a:lvl5pPr marL="1828800" indent="0">
              <a:buNone/>
              <a:defRPr sz="2400" i="1">
                <a:solidFill>
                  <a:schemeClr val="tx2"/>
                </a:solidFill>
                <a:latin typeface="+mj-lt"/>
              </a:defRPr>
            </a:lvl5pPr>
          </a:lstStyle>
          <a:p>
            <a:pPr lvl="0"/>
            <a:r>
              <a:rPr lang="en-US"/>
              <a:t>Edit Master text styles</a:t>
            </a:r>
          </a:p>
        </p:txBody>
      </p:sp>
      <p:sp>
        <p:nvSpPr>
          <p:cNvPr id="15" name="Subtitle"/>
          <p:cNvSpPr>
            <a:spLocks noGrp="1"/>
          </p:cNvSpPr>
          <p:nvPr>
            <p:ph type="body" sz="quarter" idx="14"/>
          </p:nvPr>
        </p:nvSpPr>
        <p:spPr>
          <a:xfrm>
            <a:off x="357342" y="895350"/>
            <a:ext cx="11483975" cy="514350"/>
          </a:xfrm>
          <a:prstGeom prst="rect">
            <a:avLst/>
          </a:prstGeom>
        </p:spPr>
        <p:txBody>
          <a:bodyPr/>
          <a:lstStyle>
            <a:lvl1pPr marL="0" indent="0">
              <a:buNone/>
              <a:defRPr sz="2400" b="0">
                <a:solidFill>
                  <a:schemeClr val="tx2"/>
                </a:solidFill>
              </a:defRPr>
            </a:lvl1pPr>
          </a:lstStyle>
          <a:p>
            <a:pPr lvl="0"/>
            <a:r>
              <a:rPr lang="en-US"/>
              <a:t>Edit Master text styles</a:t>
            </a:r>
          </a:p>
        </p:txBody>
      </p:sp>
      <p:sp>
        <p:nvSpPr>
          <p:cNvPr id="2" name="Title"/>
          <p:cNvSpPr>
            <a:spLocks noGrp="1"/>
          </p:cNvSpPr>
          <p:nvPr>
            <p:ph type="title"/>
          </p:nvPr>
        </p:nvSpPr>
        <p:spPr>
          <a:xfrm>
            <a:off x="357188" y="346075"/>
            <a:ext cx="11484129" cy="363444"/>
          </a:xfrm>
        </p:spPr>
        <p:txBody>
          <a:bodyPr/>
          <a:lstStyle/>
          <a:p>
            <a:r>
              <a:rPr lang="en-US"/>
              <a:t>Click to edit Master title style</a:t>
            </a:r>
          </a:p>
        </p:txBody>
      </p:sp>
    </p:spTree>
    <p:extLst>
      <p:ext uri="{BB962C8B-B14F-4D97-AF65-F5344CB8AC3E}">
        <p14:creationId xmlns:p14="http://schemas.microsoft.com/office/powerpoint/2010/main" val="273011824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 Image with Caption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52CE421-DC28-430F-AD76-9084D92CA959}" type="datetime1">
              <a:rPr lang="en-US" smtClean="0"/>
              <a:t>8/23/2023</a:t>
            </a:fld>
            <a:endParaRPr lang="en-US"/>
          </a:p>
        </p:txBody>
      </p:sp>
      <p:sp>
        <p:nvSpPr>
          <p:cNvPr id="4" name="Slide Number Placeholder 3"/>
          <p:cNvSpPr>
            <a:spLocks noGrp="1"/>
          </p:cNvSpPr>
          <p:nvPr>
            <p:ph type="sldNum" sz="quarter" idx="11"/>
          </p:nvPr>
        </p:nvSpPr>
        <p:spPr/>
        <p:txBody>
          <a:bodyPr/>
          <a:lstStyle/>
          <a:p>
            <a:fld id="{34971C27-C87E-45F4-8EEB-007BFB32C23B}" type="slidenum">
              <a:rPr lang="en-US" smtClean="0"/>
              <a:pPr/>
              <a:t>‹#›</a:t>
            </a:fld>
            <a:endParaRPr lang="en-US"/>
          </a:p>
        </p:txBody>
      </p:sp>
      <p:sp>
        <p:nvSpPr>
          <p:cNvPr id="5" name="Footer Placeholder 4"/>
          <p:cNvSpPr>
            <a:spLocks noGrp="1"/>
          </p:cNvSpPr>
          <p:nvPr>
            <p:ph type="ftr" sz="quarter" idx="12"/>
          </p:nvPr>
        </p:nvSpPr>
        <p:spPr/>
        <p:txBody>
          <a:bodyPr/>
          <a:lstStyle/>
          <a:p>
            <a:r>
              <a:rPr lang="en-US"/>
              <a:t>McKesson Proprietary and Confidential</a:t>
            </a:r>
          </a:p>
        </p:txBody>
      </p:sp>
      <p:sp>
        <p:nvSpPr>
          <p:cNvPr id="7" name="Content Placeholder 6"/>
          <p:cNvSpPr>
            <a:spLocks noGrp="1"/>
          </p:cNvSpPr>
          <p:nvPr>
            <p:ph sz="quarter" idx="13" hasCustomPrompt="1"/>
          </p:nvPr>
        </p:nvSpPr>
        <p:spPr>
          <a:xfrm>
            <a:off x="223361" y="5057223"/>
            <a:ext cx="2606040" cy="1065130"/>
          </a:xfrm>
          <a:prstGeom prst="rect">
            <a:avLst/>
          </a:prstGeom>
        </p:spPr>
        <p:txBody>
          <a:bodyPr tIns="182880">
            <a:normAutofit/>
          </a:bodyPr>
          <a:lstStyle>
            <a:lvl1pPr marL="0" indent="0" algn="ctr">
              <a:buNone/>
              <a:defRPr sz="1600"/>
            </a:lvl1pPr>
            <a:lvl2pPr marL="457200" indent="0" algn="ctr">
              <a:buNone/>
              <a:defRPr sz="1400"/>
            </a:lvl2pPr>
            <a:lvl3pPr marL="914400" indent="0" algn="ctr">
              <a:buNone/>
              <a:defRPr sz="1200"/>
            </a:lvl3pPr>
            <a:lvl4pPr>
              <a:defRPr sz="1200"/>
            </a:lvl4pPr>
            <a:lvl5pPr>
              <a:defRPr sz="1100"/>
            </a:lvl5pPr>
          </a:lstStyle>
          <a:p>
            <a:pPr lvl="0"/>
            <a:r>
              <a:rPr lang="en-US"/>
              <a:t>Click to edit Master text styles</a:t>
            </a:r>
          </a:p>
        </p:txBody>
      </p:sp>
      <p:sp>
        <p:nvSpPr>
          <p:cNvPr id="9" name="Text Placeholder 8"/>
          <p:cNvSpPr>
            <a:spLocks noGrp="1"/>
          </p:cNvSpPr>
          <p:nvPr>
            <p:ph type="body" sz="quarter" idx="16"/>
          </p:nvPr>
        </p:nvSpPr>
        <p:spPr>
          <a:xfrm>
            <a:off x="223361" y="4477043"/>
            <a:ext cx="2606040" cy="580180"/>
          </a:xfrm>
          <a:prstGeom prst="rect">
            <a:avLst/>
          </a:prstGeom>
        </p:spPr>
        <p:txBody>
          <a:bodyPr anchor="b">
            <a:noAutofit/>
          </a:bodyPr>
          <a:lstStyle>
            <a:lvl1pPr marL="0" indent="0" algn="ctr">
              <a:buNone/>
              <a:defRPr sz="2000" b="1" i="0">
                <a:solidFill>
                  <a:schemeClr val="tx2"/>
                </a:solidFill>
                <a:latin typeface="+mj-lt"/>
              </a:defRPr>
            </a:lvl1pPr>
            <a:lvl2pPr marL="457200" indent="0">
              <a:buNone/>
              <a:defRPr sz="2400" i="1">
                <a:solidFill>
                  <a:schemeClr val="tx2"/>
                </a:solidFill>
                <a:latin typeface="+mj-lt"/>
              </a:defRPr>
            </a:lvl2pPr>
            <a:lvl3pPr marL="914400" indent="0">
              <a:buNone/>
              <a:defRPr sz="2400" i="1">
                <a:solidFill>
                  <a:schemeClr val="tx2"/>
                </a:solidFill>
                <a:latin typeface="+mj-lt"/>
              </a:defRPr>
            </a:lvl3pPr>
            <a:lvl4pPr marL="1371600" indent="0">
              <a:buNone/>
              <a:defRPr sz="2400" i="1">
                <a:solidFill>
                  <a:schemeClr val="tx2"/>
                </a:solidFill>
                <a:latin typeface="+mj-lt"/>
              </a:defRPr>
            </a:lvl4pPr>
            <a:lvl5pPr marL="1828800" indent="0">
              <a:buNone/>
              <a:defRPr sz="2400" i="1">
                <a:solidFill>
                  <a:schemeClr val="tx2"/>
                </a:solidFill>
                <a:latin typeface="+mj-lt"/>
              </a:defRPr>
            </a:lvl5pPr>
          </a:lstStyle>
          <a:p>
            <a:pPr lvl="0"/>
            <a:r>
              <a:rPr lang="en-US"/>
              <a:t>Edit Master text styles</a:t>
            </a:r>
          </a:p>
        </p:txBody>
      </p:sp>
      <p:sp>
        <p:nvSpPr>
          <p:cNvPr id="16" name="Content Placeholder 6"/>
          <p:cNvSpPr>
            <a:spLocks noGrp="1"/>
          </p:cNvSpPr>
          <p:nvPr>
            <p:ph sz="quarter" idx="17" hasCustomPrompt="1"/>
          </p:nvPr>
        </p:nvSpPr>
        <p:spPr>
          <a:xfrm>
            <a:off x="3278664" y="5057223"/>
            <a:ext cx="2606040" cy="1065130"/>
          </a:xfrm>
          <a:prstGeom prst="rect">
            <a:avLst/>
          </a:prstGeom>
        </p:spPr>
        <p:txBody>
          <a:bodyPr tIns="182880">
            <a:normAutofit/>
          </a:bodyPr>
          <a:lstStyle>
            <a:lvl1pPr marL="0" indent="0" algn="ctr">
              <a:buNone/>
              <a:defRPr sz="1600"/>
            </a:lvl1pPr>
            <a:lvl2pPr marL="457200" indent="0" algn="ctr">
              <a:buNone/>
              <a:defRPr sz="1400"/>
            </a:lvl2pPr>
            <a:lvl3pPr marL="914400" indent="0" algn="ctr">
              <a:buNone/>
              <a:defRPr sz="1200"/>
            </a:lvl3pPr>
            <a:lvl4pPr>
              <a:defRPr sz="1200"/>
            </a:lvl4pPr>
            <a:lvl5pPr>
              <a:defRPr sz="1100"/>
            </a:lvl5pPr>
          </a:lstStyle>
          <a:p>
            <a:pPr lvl="0"/>
            <a:r>
              <a:rPr lang="en-US"/>
              <a:t>Click to edit Master text styles</a:t>
            </a:r>
          </a:p>
        </p:txBody>
      </p:sp>
      <p:sp>
        <p:nvSpPr>
          <p:cNvPr id="17" name="Text Placeholder 8"/>
          <p:cNvSpPr>
            <a:spLocks noGrp="1"/>
          </p:cNvSpPr>
          <p:nvPr>
            <p:ph type="body" sz="quarter" idx="18"/>
          </p:nvPr>
        </p:nvSpPr>
        <p:spPr>
          <a:xfrm>
            <a:off x="3278664" y="4477043"/>
            <a:ext cx="2606040" cy="580180"/>
          </a:xfrm>
          <a:prstGeom prst="rect">
            <a:avLst/>
          </a:prstGeom>
        </p:spPr>
        <p:txBody>
          <a:bodyPr vert="horz" lIns="0" tIns="0" rIns="0" bIns="0" rtlCol="0" anchor="b">
            <a:noAutofit/>
          </a:bodyPr>
          <a:lstStyle>
            <a:lvl1pPr>
              <a:defRPr lang="en-US" sz="2000" b="1">
                <a:solidFill>
                  <a:schemeClr val="tx2"/>
                </a:solidFill>
                <a:latin typeface="+mj-lt"/>
              </a:defRPr>
            </a:lvl1pPr>
          </a:lstStyle>
          <a:p>
            <a:pPr marL="0" lvl="0" indent="0" algn="ctr">
              <a:buNone/>
            </a:pPr>
            <a:r>
              <a:rPr lang="en-US"/>
              <a:t>Edit Master text styles</a:t>
            </a:r>
          </a:p>
        </p:txBody>
      </p:sp>
      <p:sp>
        <p:nvSpPr>
          <p:cNvPr id="18" name="Content Placeholder 6"/>
          <p:cNvSpPr>
            <a:spLocks noGrp="1"/>
          </p:cNvSpPr>
          <p:nvPr>
            <p:ph sz="quarter" idx="19" hasCustomPrompt="1"/>
          </p:nvPr>
        </p:nvSpPr>
        <p:spPr>
          <a:xfrm>
            <a:off x="6333967" y="5057223"/>
            <a:ext cx="2606040" cy="1065130"/>
          </a:xfrm>
          <a:prstGeom prst="rect">
            <a:avLst/>
          </a:prstGeom>
        </p:spPr>
        <p:txBody>
          <a:bodyPr tIns="182880">
            <a:normAutofit/>
          </a:bodyPr>
          <a:lstStyle>
            <a:lvl1pPr marL="0" indent="0" algn="ctr">
              <a:buNone/>
              <a:defRPr sz="1600"/>
            </a:lvl1pPr>
            <a:lvl2pPr marL="457200" indent="0" algn="ctr">
              <a:buNone/>
              <a:defRPr sz="1400"/>
            </a:lvl2pPr>
            <a:lvl3pPr marL="914400" indent="0" algn="ctr">
              <a:buNone/>
              <a:defRPr sz="1200"/>
            </a:lvl3pPr>
            <a:lvl4pPr>
              <a:defRPr sz="1200"/>
            </a:lvl4pPr>
            <a:lvl5pPr>
              <a:defRPr sz="1100"/>
            </a:lvl5pPr>
          </a:lstStyle>
          <a:p>
            <a:pPr lvl="0"/>
            <a:r>
              <a:rPr lang="en-US"/>
              <a:t>Click to edit Master text styles</a:t>
            </a:r>
          </a:p>
        </p:txBody>
      </p:sp>
      <p:sp>
        <p:nvSpPr>
          <p:cNvPr id="19" name="Text Placeholder 8"/>
          <p:cNvSpPr>
            <a:spLocks noGrp="1"/>
          </p:cNvSpPr>
          <p:nvPr>
            <p:ph type="body" sz="quarter" idx="20"/>
          </p:nvPr>
        </p:nvSpPr>
        <p:spPr>
          <a:xfrm>
            <a:off x="6333967" y="4477043"/>
            <a:ext cx="2606040" cy="580180"/>
          </a:xfrm>
          <a:prstGeom prst="rect">
            <a:avLst/>
          </a:prstGeom>
        </p:spPr>
        <p:txBody>
          <a:bodyPr vert="horz" lIns="0" tIns="0" rIns="0" bIns="0" rtlCol="0" anchor="b">
            <a:noAutofit/>
          </a:bodyPr>
          <a:lstStyle>
            <a:lvl1pPr>
              <a:defRPr lang="en-US" sz="2000" b="1">
                <a:solidFill>
                  <a:schemeClr val="tx2"/>
                </a:solidFill>
                <a:latin typeface="+mj-lt"/>
              </a:defRPr>
            </a:lvl1pPr>
          </a:lstStyle>
          <a:p>
            <a:pPr marL="0" lvl="0" indent="0" algn="ctr">
              <a:buNone/>
            </a:pPr>
            <a:r>
              <a:rPr lang="en-US"/>
              <a:t>Edit Master text styles</a:t>
            </a:r>
          </a:p>
        </p:txBody>
      </p:sp>
      <p:sp>
        <p:nvSpPr>
          <p:cNvPr id="20" name="Content Placeholder 6"/>
          <p:cNvSpPr>
            <a:spLocks noGrp="1"/>
          </p:cNvSpPr>
          <p:nvPr>
            <p:ph sz="quarter" idx="21" hasCustomPrompt="1"/>
          </p:nvPr>
        </p:nvSpPr>
        <p:spPr>
          <a:xfrm>
            <a:off x="9389270" y="5057223"/>
            <a:ext cx="2606040" cy="1065130"/>
          </a:xfrm>
          <a:prstGeom prst="rect">
            <a:avLst/>
          </a:prstGeom>
        </p:spPr>
        <p:txBody>
          <a:bodyPr tIns="182880">
            <a:normAutofit/>
          </a:bodyPr>
          <a:lstStyle>
            <a:lvl1pPr marL="0" indent="0" algn="ctr">
              <a:buNone/>
              <a:defRPr sz="1600"/>
            </a:lvl1pPr>
            <a:lvl2pPr marL="457200" indent="0" algn="ctr">
              <a:buNone/>
              <a:defRPr sz="1400"/>
            </a:lvl2pPr>
            <a:lvl3pPr marL="914400" indent="0" algn="ctr">
              <a:buNone/>
              <a:defRPr sz="1200"/>
            </a:lvl3pPr>
            <a:lvl4pPr>
              <a:defRPr sz="1200"/>
            </a:lvl4pPr>
            <a:lvl5pPr>
              <a:defRPr sz="1100"/>
            </a:lvl5pPr>
          </a:lstStyle>
          <a:p>
            <a:pPr lvl="0"/>
            <a:r>
              <a:rPr lang="en-US"/>
              <a:t>Click to edit Master text styles</a:t>
            </a:r>
          </a:p>
        </p:txBody>
      </p:sp>
      <p:sp>
        <p:nvSpPr>
          <p:cNvPr id="21" name="Text Placeholder 8"/>
          <p:cNvSpPr>
            <a:spLocks noGrp="1"/>
          </p:cNvSpPr>
          <p:nvPr>
            <p:ph type="body" sz="quarter" idx="22"/>
          </p:nvPr>
        </p:nvSpPr>
        <p:spPr>
          <a:xfrm>
            <a:off x="9389270" y="4477043"/>
            <a:ext cx="2606040" cy="580180"/>
          </a:xfrm>
          <a:prstGeom prst="rect">
            <a:avLst/>
          </a:prstGeom>
        </p:spPr>
        <p:txBody>
          <a:bodyPr vert="horz" lIns="0" tIns="0" rIns="0" bIns="0" rtlCol="0" anchor="b">
            <a:noAutofit/>
          </a:bodyPr>
          <a:lstStyle>
            <a:lvl1pPr>
              <a:defRPr lang="en-US" sz="2000" b="1">
                <a:solidFill>
                  <a:schemeClr val="tx2"/>
                </a:solidFill>
                <a:latin typeface="+mj-lt"/>
              </a:defRPr>
            </a:lvl1pPr>
          </a:lstStyle>
          <a:p>
            <a:pPr marL="0" lvl="0" indent="0" algn="ctr">
              <a:buNone/>
            </a:pPr>
            <a:r>
              <a:rPr lang="en-US"/>
              <a:t>Edit Master text styles</a:t>
            </a:r>
          </a:p>
        </p:txBody>
      </p:sp>
      <p:sp>
        <p:nvSpPr>
          <p:cNvPr id="10" name="Picture Placeholder 9"/>
          <p:cNvSpPr>
            <a:spLocks noGrp="1"/>
          </p:cNvSpPr>
          <p:nvPr>
            <p:ph type="pic" sz="quarter" idx="23"/>
          </p:nvPr>
        </p:nvSpPr>
        <p:spPr>
          <a:xfrm>
            <a:off x="0" y="0"/>
            <a:ext cx="3052763" cy="4322005"/>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22" name="Picture Placeholder 9"/>
          <p:cNvSpPr>
            <a:spLocks noGrp="1"/>
          </p:cNvSpPr>
          <p:nvPr>
            <p:ph type="pic" sz="quarter" idx="24"/>
          </p:nvPr>
        </p:nvSpPr>
        <p:spPr>
          <a:xfrm>
            <a:off x="3055303" y="0"/>
            <a:ext cx="3052763" cy="4322005"/>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23" name="Picture Placeholder 9"/>
          <p:cNvSpPr>
            <a:spLocks noGrp="1"/>
          </p:cNvSpPr>
          <p:nvPr>
            <p:ph type="pic" sz="quarter" idx="25"/>
          </p:nvPr>
        </p:nvSpPr>
        <p:spPr>
          <a:xfrm>
            <a:off x="6108066" y="0"/>
            <a:ext cx="3055303" cy="4322005"/>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24" name="Picture Placeholder 9"/>
          <p:cNvSpPr>
            <a:spLocks noGrp="1"/>
          </p:cNvSpPr>
          <p:nvPr>
            <p:ph type="pic" sz="quarter" idx="26"/>
          </p:nvPr>
        </p:nvSpPr>
        <p:spPr>
          <a:xfrm>
            <a:off x="9165909" y="0"/>
            <a:ext cx="3052763" cy="4322005"/>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176331319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t>McKesson Proprietary and Confidential</a:t>
            </a:r>
          </a:p>
        </p:txBody>
      </p:sp>
      <p:sp>
        <p:nvSpPr>
          <p:cNvPr id="3" name="Date Placeholder 2"/>
          <p:cNvSpPr>
            <a:spLocks noGrp="1"/>
          </p:cNvSpPr>
          <p:nvPr>
            <p:ph type="dt" sz="half" idx="10"/>
          </p:nvPr>
        </p:nvSpPr>
        <p:spPr/>
        <p:txBody>
          <a:bodyPr/>
          <a:lstStyle/>
          <a:p>
            <a:fld id="{457BCAC5-AFD5-46EE-AD77-B0CA1989F855}" type="datetime1">
              <a:rPr lang="en-US" smtClean="0"/>
              <a:t>8/23/2023</a:t>
            </a:fld>
            <a:endParaRPr lang="en-US"/>
          </a:p>
        </p:txBody>
      </p:sp>
      <p:sp>
        <p:nvSpPr>
          <p:cNvPr id="4" name="Slide Number Placeholder 3"/>
          <p:cNvSpPr>
            <a:spLocks noGrp="1"/>
          </p:cNvSpPr>
          <p:nvPr>
            <p:ph type="sldNum" sz="quarter" idx="11"/>
          </p:nvPr>
        </p:nvSpPr>
        <p:spPr/>
        <p:txBody>
          <a:bodyPr/>
          <a:lstStyle/>
          <a:p>
            <a:fld id="{34971C27-C87E-45F4-8EEB-007BFB32C23B}" type="slidenum">
              <a:rPr lang="en-US" smtClean="0"/>
              <a:pPr/>
              <a:t>‹#›</a:t>
            </a:fld>
            <a:endParaRPr lang="en-US"/>
          </a:p>
        </p:txBody>
      </p:sp>
      <p:sp>
        <p:nvSpPr>
          <p:cNvPr id="8" name="Content Placeholder 6"/>
          <p:cNvSpPr>
            <a:spLocks noGrp="1"/>
          </p:cNvSpPr>
          <p:nvPr>
            <p:ph sz="quarter" idx="15"/>
          </p:nvPr>
        </p:nvSpPr>
        <p:spPr>
          <a:xfrm>
            <a:off x="8243889" y="1428750"/>
            <a:ext cx="3586755" cy="43330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hart Placeholder"/>
          <p:cNvSpPr>
            <a:spLocks noGrp="1"/>
          </p:cNvSpPr>
          <p:nvPr>
            <p:ph sz="quarter" idx="13" hasCustomPrompt="1"/>
          </p:nvPr>
        </p:nvSpPr>
        <p:spPr>
          <a:xfrm>
            <a:off x="357189" y="1428750"/>
            <a:ext cx="7529512" cy="4333073"/>
          </a:xfrm>
          <a:prstGeom prst="rect">
            <a:avLst/>
          </a:prstGeom>
        </p:spPr>
        <p:txBody>
          <a:bodyPr anchor="t"/>
          <a:lstStyle>
            <a:lvl1pPr marL="342900" indent="-342900" algn="l">
              <a:buFont typeface="Arial" panose="020B0604020202020204" pitchFamily="34" charset="0"/>
              <a:buChar char="•"/>
              <a:defRPr/>
            </a:lvl1pPr>
          </a:lstStyle>
          <a:p>
            <a:pPr lvl="0"/>
            <a:r>
              <a:rPr lang="en-US"/>
              <a:t>Insert chart, table, or smart art</a:t>
            </a:r>
          </a:p>
        </p:txBody>
      </p:sp>
      <p:sp>
        <p:nvSpPr>
          <p:cNvPr id="2" name="Title 1"/>
          <p:cNvSpPr>
            <a:spLocks noGrp="1"/>
          </p:cNvSpPr>
          <p:nvPr>
            <p:ph type="title" hasCustomPrompt="1"/>
          </p:nvPr>
        </p:nvSpPr>
        <p:spPr/>
        <p:txBody>
          <a:bodyPr/>
          <a:lstStyle>
            <a:lvl1pPr>
              <a:defRPr/>
            </a:lvl1pPr>
          </a:lstStyle>
          <a:p>
            <a:r>
              <a:rPr lang="en-US"/>
              <a:t>Chart or Graphic and Caption</a:t>
            </a:r>
          </a:p>
        </p:txBody>
      </p:sp>
    </p:spTree>
    <p:extLst>
      <p:ext uri="{BB962C8B-B14F-4D97-AF65-F5344CB8AC3E}">
        <p14:creationId xmlns:p14="http://schemas.microsoft.com/office/powerpoint/2010/main" val="75590663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entered Chart">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t>McKesson Proprietary and Confidential</a:t>
            </a:r>
          </a:p>
        </p:txBody>
      </p:sp>
      <p:sp>
        <p:nvSpPr>
          <p:cNvPr id="3" name="Date Placeholder 2"/>
          <p:cNvSpPr>
            <a:spLocks noGrp="1"/>
          </p:cNvSpPr>
          <p:nvPr>
            <p:ph type="dt" sz="half" idx="10"/>
          </p:nvPr>
        </p:nvSpPr>
        <p:spPr/>
        <p:txBody>
          <a:bodyPr/>
          <a:lstStyle/>
          <a:p>
            <a:fld id="{A5CFF43B-2887-4CAB-818F-D75A41BD4E1D}" type="datetime1">
              <a:rPr lang="en-US" smtClean="0"/>
              <a:t>8/23/2023</a:t>
            </a:fld>
            <a:endParaRPr lang="en-US"/>
          </a:p>
        </p:txBody>
      </p:sp>
      <p:sp>
        <p:nvSpPr>
          <p:cNvPr id="4" name="Slide Number Placeholder 3"/>
          <p:cNvSpPr>
            <a:spLocks noGrp="1"/>
          </p:cNvSpPr>
          <p:nvPr>
            <p:ph type="sldNum" sz="quarter" idx="11"/>
          </p:nvPr>
        </p:nvSpPr>
        <p:spPr/>
        <p:txBody>
          <a:bodyPr/>
          <a:lstStyle/>
          <a:p>
            <a:fld id="{34971C27-C87E-45F4-8EEB-007BFB32C23B}" type="slidenum">
              <a:rPr lang="en-US" smtClean="0"/>
              <a:pPr/>
              <a:t>‹#›</a:t>
            </a:fld>
            <a:endParaRPr lang="en-US"/>
          </a:p>
        </p:txBody>
      </p:sp>
      <p:sp>
        <p:nvSpPr>
          <p:cNvPr id="7" name="Content Placeholder 6"/>
          <p:cNvSpPr>
            <a:spLocks noGrp="1"/>
          </p:cNvSpPr>
          <p:nvPr>
            <p:ph sz="quarter" idx="13" hasCustomPrompt="1"/>
          </p:nvPr>
        </p:nvSpPr>
        <p:spPr>
          <a:xfrm>
            <a:off x="357188" y="1428750"/>
            <a:ext cx="11484291" cy="4333073"/>
          </a:xfrm>
          <a:prstGeom prst="rect">
            <a:avLst/>
          </a:prstGeom>
        </p:spPr>
        <p:txBody>
          <a:bodyPr anchor="ctr"/>
          <a:lstStyle>
            <a:lvl1pPr marL="0" indent="0" algn="ctr">
              <a:buNone/>
              <a:defRPr/>
            </a:lvl1pPr>
          </a:lstStyle>
          <a:p>
            <a:pPr lvl="0"/>
            <a:r>
              <a:rPr lang="en-US"/>
              <a:t>Insert chart, table, or smart art</a:t>
            </a:r>
          </a:p>
        </p:txBody>
      </p:sp>
      <p:sp>
        <p:nvSpPr>
          <p:cNvPr id="2" name="Title 1"/>
          <p:cNvSpPr>
            <a:spLocks noGrp="1"/>
          </p:cNvSpPr>
          <p:nvPr>
            <p:ph type="title" hasCustomPrompt="1"/>
          </p:nvPr>
        </p:nvSpPr>
        <p:spPr/>
        <p:txBody>
          <a:bodyPr/>
          <a:lstStyle>
            <a:lvl1pPr algn="ctr">
              <a:defRPr/>
            </a:lvl1pPr>
          </a:lstStyle>
          <a:p>
            <a:r>
              <a:rPr lang="en-US"/>
              <a:t>Centered Chart Slide</a:t>
            </a:r>
          </a:p>
        </p:txBody>
      </p:sp>
    </p:spTree>
    <p:extLst>
      <p:ext uri="{BB962C8B-B14F-4D97-AF65-F5344CB8AC3E}">
        <p14:creationId xmlns:p14="http://schemas.microsoft.com/office/powerpoint/2010/main" val="376621639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t>McKesson Proprietary and Confidential</a:t>
            </a:r>
          </a:p>
        </p:txBody>
      </p:sp>
      <p:sp>
        <p:nvSpPr>
          <p:cNvPr id="3" name="Date Placeholder 2"/>
          <p:cNvSpPr>
            <a:spLocks noGrp="1"/>
          </p:cNvSpPr>
          <p:nvPr>
            <p:ph type="dt" sz="half" idx="10"/>
          </p:nvPr>
        </p:nvSpPr>
        <p:spPr/>
        <p:txBody>
          <a:bodyPr/>
          <a:lstStyle/>
          <a:p>
            <a:fld id="{B8164D97-5126-42B4-979F-10E2B637584F}" type="datetime1">
              <a:rPr lang="en-US" smtClean="0"/>
              <a:t>8/23/2023</a:t>
            </a:fld>
            <a:endParaRPr lang="en-US"/>
          </a:p>
        </p:txBody>
      </p:sp>
      <p:sp>
        <p:nvSpPr>
          <p:cNvPr id="4" name="Slide Number Placeholder 3"/>
          <p:cNvSpPr>
            <a:spLocks noGrp="1"/>
          </p:cNvSpPr>
          <p:nvPr>
            <p:ph type="sldNum" sz="quarter" idx="11"/>
          </p:nvPr>
        </p:nvSpPr>
        <p:spPr/>
        <p:txBody>
          <a:bodyPr/>
          <a:lstStyle/>
          <a:p>
            <a:fld id="{34971C27-C87E-45F4-8EEB-007BFB32C23B}" type="slidenum">
              <a:rPr lang="en-US" smtClean="0"/>
              <a:pPr/>
              <a:t>‹#›</a:t>
            </a:fld>
            <a:endParaRPr lang="en-US"/>
          </a:p>
        </p:txBody>
      </p:sp>
      <p:sp>
        <p:nvSpPr>
          <p:cNvPr id="9" name="Subhead"/>
          <p:cNvSpPr>
            <a:spLocks noGrp="1"/>
          </p:cNvSpPr>
          <p:nvPr>
            <p:ph type="body" sz="quarter" idx="14"/>
          </p:nvPr>
        </p:nvSpPr>
        <p:spPr>
          <a:xfrm>
            <a:off x="357188" y="895350"/>
            <a:ext cx="11483975" cy="514350"/>
          </a:xfrm>
          <a:prstGeom prst="rect">
            <a:avLst/>
          </a:prstGeom>
        </p:spPr>
        <p:txBody>
          <a:bodyPr/>
          <a:lstStyle>
            <a:lvl1pPr marL="0" indent="0">
              <a:buNone/>
              <a:defRPr sz="2400" b="0">
                <a:solidFill>
                  <a:schemeClr val="tx2"/>
                </a:solidFill>
              </a:defRPr>
            </a:lvl1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441032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Footer Placeholder 7"/>
          <p:cNvSpPr>
            <a:spLocks noGrp="1"/>
          </p:cNvSpPr>
          <p:nvPr>
            <p:ph type="ftr" sz="quarter" idx="15"/>
          </p:nvPr>
        </p:nvSpPr>
        <p:spPr/>
        <p:txBody>
          <a:bodyPr/>
          <a:lstStyle/>
          <a:p>
            <a:r>
              <a:rPr lang="en-US"/>
              <a:t>McKesson Proprietary and Confidential</a:t>
            </a:r>
          </a:p>
        </p:txBody>
      </p:sp>
      <p:sp>
        <p:nvSpPr>
          <p:cNvPr id="6" name="Date Placeholder 5"/>
          <p:cNvSpPr>
            <a:spLocks noGrp="1"/>
          </p:cNvSpPr>
          <p:nvPr>
            <p:ph type="dt" sz="half" idx="14"/>
          </p:nvPr>
        </p:nvSpPr>
        <p:spPr/>
        <p:txBody>
          <a:bodyPr/>
          <a:lstStyle/>
          <a:p>
            <a:fld id="{99323AAB-B6A8-489B-9563-6C5CA35ECA06}" type="datetime1">
              <a:rPr lang="en-US" smtClean="0"/>
              <a:t>8/23/2023</a:t>
            </a:fld>
            <a:endParaRPr lang="en-US"/>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a:p>
        </p:txBody>
      </p:sp>
    </p:spTree>
    <p:extLst>
      <p:ext uri="{BB962C8B-B14F-4D97-AF65-F5344CB8AC3E}">
        <p14:creationId xmlns:p14="http://schemas.microsoft.com/office/powerpoint/2010/main" val="137013051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 Blue Pattern">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724BC813-55B9-0342-AE6E-A12FFF773E9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8019" y="-469900"/>
            <a:ext cx="3883981" cy="6858000"/>
          </a:xfrm>
          <a:prstGeom prst="rect">
            <a:avLst/>
          </a:prstGeom>
        </p:spPr>
      </p:pic>
      <p:sp>
        <p:nvSpPr>
          <p:cNvPr id="8" name="Footer Placeholder 7"/>
          <p:cNvSpPr>
            <a:spLocks noGrp="1"/>
          </p:cNvSpPr>
          <p:nvPr>
            <p:ph type="ftr" sz="quarter" idx="15"/>
          </p:nvPr>
        </p:nvSpPr>
        <p:spPr/>
        <p:txBody>
          <a:bodyPr/>
          <a:lstStyle/>
          <a:p>
            <a:r>
              <a:rPr lang="en-US"/>
              <a:t>McKesson Proprietary and Confidential</a:t>
            </a:r>
          </a:p>
        </p:txBody>
      </p:sp>
      <p:sp>
        <p:nvSpPr>
          <p:cNvPr id="6" name="Date Placeholder 5"/>
          <p:cNvSpPr>
            <a:spLocks noGrp="1"/>
          </p:cNvSpPr>
          <p:nvPr>
            <p:ph type="dt" sz="half" idx="14"/>
          </p:nvPr>
        </p:nvSpPr>
        <p:spPr/>
        <p:txBody>
          <a:bodyPr/>
          <a:lstStyle/>
          <a:p>
            <a:fld id="{99323AAB-B6A8-489B-9563-6C5CA35ECA06}" type="datetime1">
              <a:rPr lang="en-US" smtClean="0"/>
              <a:t>8/23/2023</a:t>
            </a:fld>
            <a:endParaRPr lang="en-US"/>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a:p>
        </p:txBody>
      </p:sp>
      <p:sp>
        <p:nvSpPr>
          <p:cNvPr id="7" name="Content Placeholder 6"/>
          <p:cNvSpPr>
            <a:spLocks noGrp="1"/>
          </p:cNvSpPr>
          <p:nvPr>
            <p:ph sz="quarter" idx="13"/>
          </p:nvPr>
        </p:nvSpPr>
        <p:spPr>
          <a:xfrm>
            <a:off x="357188" y="1795463"/>
            <a:ext cx="11483975" cy="3966359"/>
          </a:xfrm>
        </p:spPr>
        <p:txBody>
          <a:bodyPr/>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grpSp>
        <p:nvGrpSpPr>
          <p:cNvPr id="24" name="Group 23">
            <a:extLst>
              <a:ext uri="{FF2B5EF4-FFF2-40B4-BE49-F238E27FC236}">
                <a16:creationId xmlns:a16="http://schemas.microsoft.com/office/drawing/2014/main" id="{0A4699CE-E494-CB43-BD93-FD252C2276BD}"/>
              </a:ext>
            </a:extLst>
          </p:cNvPr>
          <p:cNvGrpSpPr/>
          <p:nvPr userDrawn="1"/>
        </p:nvGrpSpPr>
        <p:grpSpPr>
          <a:xfrm>
            <a:off x="8902623" y="567846"/>
            <a:ext cx="2691898" cy="5368214"/>
            <a:chOff x="8902623" y="1037746"/>
            <a:chExt cx="2691898" cy="5368214"/>
          </a:xfrm>
        </p:grpSpPr>
        <p:pic>
          <p:nvPicPr>
            <p:cNvPr id="20" name="Graphic 19">
              <a:extLst>
                <a:ext uri="{FF2B5EF4-FFF2-40B4-BE49-F238E27FC236}">
                  <a16:creationId xmlns:a16="http://schemas.microsoft.com/office/drawing/2014/main" id="{07C75B6E-C896-FB40-9BFA-8525CC88DD7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26824" y="1037746"/>
              <a:ext cx="167697" cy="469552"/>
            </a:xfrm>
            <a:prstGeom prst="rect">
              <a:avLst/>
            </a:prstGeom>
          </p:spPr>
        </p:pic>
        <p:pic>
          <p:nvPicPr>
            <p:cNvPr id="21" name="Graphic 20">
              <a:extLst>
                <a:ext uri="{FF2B5EF4-FFF2-40B4-BE49-F238E27FC236}">
                  <a16:creationId xmlns:a16="http://schemas.microsoft.com/office/drawing/2014/main" id="{F90DB184-52DB-E949-9E08-B5F77E26511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8637" y="3707921"/>
              <a:ext cx="167697" cy="469552"/>
            </a:xfrm>
            <a:prstGeom prst="rect">
              <a:avLst/>
            </a:prstGeom>
          </p:spPr>
        </p:pic>
        <p:pic>
          <p:nvPicPr>
            <p:cNvPr id="22" name="Graphic 21">
              <a:extLst>
                <a:ext uri="{FF2B5EF4-FFF2-40B4-BE49-F238E27FC236}">
                  <a16:creationId xmlns:a16="http://schemas.microsoft.com/office/drawing/2014/main" id="{B533CB25-FEAA-9D44-BA27-C5EEA3EF29A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40999" y="4314346"/>
              <a:ext cx="167697" cy="469552"/>
            </a:xfrm>
            <a:prstGeom prst="rect">
              <a:avLst/>
            </a:prstGeom>
          </p:spPr>
        </p:pic>
        <p:pic>
          <p:nvPicPr>
            <p:cNvPr id="23" name="Graphic 22">
              <a:extLst>
                <a:ext uri="{FF2B5EF4-FFF2-40B4-BE49-F238E27FC236}">
                  <a16:creationId xmlns:a16="http://schemas.microsoft.com/office/drawing/2014/main" id="{54A739A9-4517-4D4C-A4C1-D72E4028EE4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9053550" y="6087336"/>
              <a:ext cx="167697" cy="469552"/>
            </a:xfrm>
            <a:prstGeom prst="rect">
              <a:avLst/>
            </a:prstGeom>
          </p:spPr>
        </p:pic>
      </p:grpSp>
    </p:spTree>
    <p:extLst>
      <p:ext uri="{BB962C8B-B14F-4D97-AF65-F5344CB8AC3E}">
        <p14:creationId xmlns:p14="http://schemas.microsoft.com/office/powerpoint/2010/main" val="280726226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 Orange Pattern">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724BC813-55B9-0342-AE6E-A12FFF773E9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8019" y="-469900"/>
            <a:ext cx="3883981" cy="6858000"/>
          </a:xfrm>
          <a:prstGeom prst="rect">
            <a:avLst/>
          </a:prstGeom>
        </p:spPr>
      </p:pic>
      <p:sp>
        <p:nvSpPr>
          <p:cNvPr id="8" name="Footer Placeholder 7"/>
          <p:cNvSpPr>
            <a:spLocks noGrp="1"/>
          </p:cNvSpPr>
          <p:nvPr>
            <p:ph type="ftr" sz="quarter" idx="15"/>
          </p:nvPr>
        </p:nvSpPr>
        <p:spPr/>
        <p:txBody>
          <a:bodyPr/>
          <a:lstStyle/>
          <a:p>
            <a:r>
              <a:rPr lang="en-US"/>
              <a:t>McKesson Proprietary and Confidential</a:t>
            </a:r>
          </a:p>
        </p:txBody>
      </p:sp>
      <p:sp>
        <p:nvSpPr>
          <p:cNvPr id="6" name="Date Placeholder 5"/>
          <p:cNvSpPr>
            <a:spLocks noGrp="1"/>
          </p:cNvSpPr>
          <p:nvPr>
            <p:ph type="dt" sz="half" idx="14"/>
          </p:nvPr>
        </p:nvSpPr>
        <p:spPr/>
        <p:txBody>
          <a:bodyPr/>
          <a:lstStyle/>
          <a:p>
            <a:fld id="{99323AAB-B6A8-489B-9563-6C5CA35ECA06}" type="datetime1">
              <a:rPr lang="en-US" smtClean="0"/>
              <a:t>8/23/2023</a:t>
            </a:fld>
            <a:endParaRPr lang="en-US"/>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a:p>
        </p:txBody>
      </p:sp>
      <p:sp>
        <p:nvSpPr>
          <p:cNvPr id="7" name="Content Placeholder 6"/>
          <p:cNvSpPr>
            <a:spLocks noGrp="1"/>
          </p:cNvSpPr>
          <p:nvPr>
            <p:ph sz="quarter" idx="13"/>
          </p:nvPr>
        </p:nvSpPr>
        <p:spPr>
          <a:xfrm>
            <a:off x="357188" y="1795463"/>
            <a:ext cx="11483975" cy="3966359"/>
          </a:xfrm>
        </p:spPr>
        <p:txBody>
          <a:bodyPr/>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grpSp>
        <p:nvGrpSpPr>
          <p:cNvPr id="24" name="Group 23">
            <a:extLst>
              <a:ext uri="{FF2B5EF4-FFF2-40B4-BE49-F238E27FC236}">
                <a16:creationId xmlns:a16="http://schemas.microsoft.com/office/drawing/2014/main" id="{0A4699CE-E494-CB43-BD93-FD252C2276BD}"/>
              </a:ext>
            </a:extLst>
          </p:cNvPr>
          <p:cNvGrpSpPr/>
          <p:nvPr userDrawn="1"/>
        </p:nvGrpSpPr>
        <p:grpSpPr>
          <a:xfrm>
            <a:off x="8902623" y="567846"/>
            <a:ext cx="2691898" cy="5368214"/>
            <a:chOff x="8902623" y="1037746"/>
            <a:chExt cx="2691898" cy="5368214"/>
          </a:xfrm>
        </p:grpSpPr>
        <p:pic>
          <p:nvPicPr>
            <p:cNvPr id="20" name="Graphic 19">
              <a:extLst>
                <a:ext uri="{FF2B5EF4-FFF2-40B4-BE49-F238E27FC236}">
                  <a16:creationId xmlns:a16="http://schemas.microsoft.com/office/drawing/2014/main" id="{07C75B6E-C896-FB40-9BFA-8525CC88DD7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26824" y="1037746"/>
              <a:ext cx="167697" cy="469552"/>
            </a:xfrm>
            <a:prstGeom prst="rect">
              <a:avLst/>
            </a:prstGeom>
          </p:spPr>
        </p:pic>
        <p:pic>
          <p:nvPicPr>
            <p:cNvPr id="21" name="Graphic 20">
              <a:extLst>
                <a:ext uri="{FF2B5EF4-FFF2-40B4-BE49-F238E27FC236}">
                  <a16:creationId xmlns:a16="http://schemas.microsoft.com/office/drawing/2014/main" id="{F90DB184-52DB-E949-9E08-B5F77E26511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8637" y="3707921"/>
              <a:ext cx="167697" cy="469552"/>
            </a:xfrm>
            <a:prstGeom prst="rect">
              <a:avLst/>
            </a:prstGeom>
          </p:spPr>
        </p:pic>
        <p:pic>
          <p:nvPicPr>
            <p:cNvPr id="22" name="Graphic 21">
              <a:extLst>
                <a:ext uri="{FF2B5EF4-FFF2-40B4-BE49-F238E27FC236}">
                  <a16:creationId xmlns:a16="http://schemas.microsoft.com/office/drawing/2014/main" id="{B533CB25-FEAA-9D44-BA27-C5EEA3EF29A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40999" y="4314346"/>
              <a:ext cx="167697" cy="469552"/>
            </a:xfrm>
            <a:prstGeom prst="rect">
              <a:avLst/>
            </a:prstGeom>
          </p:spPr>
        </p:pic>
        <p:pic>
          <p:nvPicPr>
            <p:cNvPr id="23" name="Graphic 22">
              <a:extLst>
                <a:ext uri="{FF2B5EF4-FFF2-40B4-BE49-F238E27FC236}">
                  <a16:creationId xmlns:a16="http://schemas.microsoft.com/office/drawing/2014/main" id="{54A739A9-4517-4D4C-A4C1-D72E4028EE4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9053550" y="6087336"/>
              <a:ext cx="167697" cy="469552"/>
            </a:xfrm>
            <a:prstGeom prst="rect">
              <a:avLst/>
            </a:prstGeom>
          </p:spPr>
        </p:pic>
      </p:grpSp>
    </p:spTree>
    <p:extLst>
      <p:ext uri="{BB962C8B-B14F-4D97-AF65-F5344CB8AC3E}">
        <p14:creationId xmlns:p14="http://schemas.microsoft.com/office/powerpoint/2010/main" val="417643879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Green Pattern">
    <p:spTree>
      <p:nvGrpSpPr>
        <p:cNvPr id="1" name=""/>
        <p:cNvGrpSpPr/>
        <p:nvPr/>
      </p:nvGrpSpPr>
      <p:grpSpPr>
        <a:xfrm>
          <a:off x="0" y="0"/>
          <a:ext cx="0" cy="0"/>
          <a:chOff x="0" y="0"/>
          <a:chExt cx="0" cy="0"/>
        </a:xfrm>
      </p:grpSpPr>
      <p:sp>
        <p:nvSpPr>
          <p:cNvPr id="8" name="Footer Placeholder 7"/>
          <p:cNvSpPr>
            <a:spLocks noGrp="1"/>
          </p:cNvSpPr>
          <p:nvPr>
            <p:ph type="ftr" sz="quarter" idx="15"/>
          </p:nvPr>
        </p:nvSpPr>
        <p:spPr/>
        <p:txBody>
          <a:bodyPr/>
          <a:lstStyle/>
          <a:p>
            <a:r>
              <a:rPr lang="en-US"/>
              <a:t>McKesson Proprietary and Confidential</a:t>
            </a:r>
          </a:p>
        </p:txBody>
      </p:sp>
      <p:sp>
        <p:nvSpPr>
          <p:cNvPr id="6" name="Date Placeholder 5"/>
          <p:cNvSpPr>
            <a:spLocks noGrp="1"/>
          </p:cNvSpPr>
          <p:nvPr>
            <p:ph type="dt" sz="half" idx="14"/>
          </p:nvPr>
        </p:nvSpPr>
        <p:spPr/>
        <p:txBody>
          <a:bodyPr/>
          <a:lstStyle/>
          <a:p>
            <a:fld id="{99323AAB-B6A8-489B-9563-6C5CA35ECA06}" type="datetime1">
              <a:rPr lang="en-US" smtClean="0"/>
              <a:t>8/23/2023</a:t>
            </a:fld>
            <a:endParaRPr lang="en-US"/>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a:p>
        </p:txBody>
      </p:sp>
      <p:sp>
        <p:nvSpPr>
          <p:cNvPr id="7" name="Content Placeholder 6"/>
          <p:cNvSpPr>
            <a:spLocks noGrp="1"/>
          </p:cNvSpPr>
          <p:nvPr>
            <p:ph sz="quarter" idx="13"/>
          </p:nvPr>
        </p:nvSpPr>
        <p:spPr>
          <a:xfrm>
            <a:off x="357188" y="1795463"/>
            <a:ext cx="11483975" cy="3966359"/>
          </a:xfrm>
        </p:spPr>
        <p:txBody>
          <a:bodyPr/>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pic>
        <p:nvPicPr>
          <p:cNvPr id="11" name="Graphic 10">
            <a:extLst>
              <a:ext uri="{FF2B5EF4-FFF2-40B4-BE49-F238E27FC236}">
                <a16:creationId xmlns:a16="http://schemas.microsoft.com/office/drawing/2014/main" id="{46F6A70D-36C2-634F-8538-CFACD4D575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8019" y="-469900"/>
            <a:ext cx="3883981" cy="6858000"/>
          </a:xfrm>
          <a:prstGeom prst="rect">
            <a:avLst/>
          </a:prstGeom>
        </p:spPr>
      </p:pic>
      <p:grpSp>
        <p:nvGrpSpPr>
          <p:cNvPr id="12" name="Group 11">
            <a:extLst>
              <a:ext uri="{FF2B5EF4-FFF2-40B4-BE49-F238E27FC236}">
                <a16:creationId xmlns:a16="http://schemas.microsoft.com/office/drawing/2014/main" id="{2DAE42CF-1AE6-314E-B86D-CF9829FAD1DA}"/>
              </a:ext>
            </a:extLst>
          </p:cNvPr>
          <p:cNvGrpSpPr/>
          <p:nvPr userDrawn="1"/>
        </p:nvGrpSpPr>
        <p:grpSpPr>
          <a:xfrm>
            <a:off x="8902623" y="567846"/>
            <a:ext cx="2691898" cy="5368214"/>
            <a:chOff x="8902623" y="1037746"/>
            <a:chExt cx="2691898" cy="5368214"/>
          </a:xfrm>
        </p:grpSpPr>
        <p:pic>
          <p:nvPicPr>
            <p:cNvPr id="13" name="Graphic 12">
              <a:extLst>
                <a:ext uri="{FF2B5EF4-FFF2-40B4-BE49-F238E27FC236}">
                  <a16:creationId xmlns:a16="http://schemas.microsoft.com/office/drawing/2014/main" id="{1DBFDCAA-0435-9D44-BE83-951B22E448E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26824" y="1037746"/>
              <a:ext cx="167697" cy="469552"/>
            </a:xfrm>
            <a:prstGeom prst="rect">
              <a:avLst/>
            </a:prstGeom>
          </p:spPr>
        </p:pic>
        <p:pic>
          <p:nvPicPr>
            <p:cNvPr id="14" name="Graphic 13">
              <a:extLst>
                <a:ext uri="{FF2B5EF4-FFF2-40B4-BE49-F238E27FC236}">
                  <a16:creationId xmlns:a16="http://schemas.microsoft.com/office/drawing/2014/main" id="{F5209815-04A9-0444-BFCF-A773C2D7A7F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8637" y="3707921"/>
              <a:ext cx="167697" cy="469552"/>
            </a:xfrm>
            <a:prstGeom prst="rect">
              <a:avLst/>
            </a:prstGeom>
          </p:spPr>
        </p:pic>
        <p:pic>
          <p:nvPicPr>
            <p:cNvPr id="15" name="Graphic 14">
              <a:extLst>
                <a:ext uri="{FF2B5EF4-FFF2-40B4-BE49-F238E27FC236}">
                  <a16:creationId xmlns:a16="http://schemas.microsoft.com/office/drawing/2014/main" id="{AD97128D-49AE-714F-A869-77DC7A4BA37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40999" y="4314346"/>
              <a:ext cx="167697" cy="469552"/>
            </a:xfrm>
            <a:prstGeom prst="rect">
              <a:avLst/>
            </a:prstGeom>
          </p:spPr>
        </p:pic>
        <p:pic>
          <p:nvPicPr>
            <p:cNvPr id="16" name="Graphic 15">
              <a:extLst>
                <a:ext uri="{FF2B5EF4-FFF2-40B4-BE49-F238E27FC236}">
                  <a16:creationId xmlns:a16="http://schemas.microsoft.com/office/drawing/2014/main" id="{B6E0FD5E-4C5E-FF42-B91A-2D5F38CF9E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9053550" y="6087336"/>
              <a:ext cx="167697" cy="469552"/>
            </a:xfrm>
            <a:prstGeom prst="rect">
              <a:avLst/>
            </a:prstGeom>
          </p:spPr>
        </p:pic>
      </p:grpSp>
    </p:spTree>
    <p:extLst>
      <p:ext uri="{BB962C8B-B14F-4D97-AF65-F5344CB8AC3E}">
        <p14:creationId xmlns:p14="http://schemas.microsoft.com/office/powerpoint/2010/main" val="144406347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Purple Pattern">
    <p:spTree>
      <p:nvGrpSpPr>
        <p:cNvPr id="1" name=""/>
        <p:cNvGrpSpPr/>
        <p:nvPr/>
      </p:nvGrpSpPr>
      <p:grpSpPr>
        <a:xfrm>
          <a:off x="0" y="0"/>
          <a:ext cx="0" cy="0"/>
          <a:chOff x="0" y="0"/>
          <a:chExt cx="0" cy="0"/>
        </a:xfrm>
      </p:grpSpPr>
      <p:sp>
        <p:nvSpPr>
          <p:cNvPr id="8" name="Footer Placeholder 7"/>
          <p:cNvSpPr>
            <a:spLocks noGrp="1"/>
          </p:cNvSpPr>
          <p:nvPr>
            <p:ph type="ftr" sz="quarter" idx="15"/>
          </p:nvPr>
        </p:nvSpPr>
        <p:spPr/>
        <p:txBody>
          <a:bodyPr/>
          <a:lstStyle/>
          <a:p>
            <a:r>
              <a:rPr lang="en-US"/>
              <a:t>McKesson Proprietary and Confidential</a:t>
            </a:r>
          </a:p>
        </p:txBody>
      </p:sp>
      <p:sp>
        <p:nvSpPr>
          <p:cNvPr id="6" name="Date Placeholder 5"/>
          <p:cNvSpPr>
            <a:spLocks noGrp="1"/>
          </p:cNvSpPr>
          <p:nvPr>
            <p:ph type="dt" sz="half" idx="14"/>
          </p:nvPr>
        </p:nvSpPr>
        <p:spPr/>
        <p:txBody>
          <a:bodyPr/>
          <a:lstStyle/>
          <a:p>
            <a:fld id="{99323AAB-B6A8-489B-9563-6C5CA35ECA06}" type="datetime1">
              <a:rPr lang="en-US" smtClean="0"/>
              <a:t>8/23/2023</a:t>
            </a:fld>
            <a:endParaRPr lang="en-US"/>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a:p>
        </p:txBody>
      </p:sp>
      <p:sp>
        <p:nvSpPr>
          <p:cNvPr id="7" name="Content Placeholder 6"/>
          <p:cNvSpPr>
            <a:spLocks noGrp="1"/>
          </p:cNvSpPr>
          <p:nvPr>
            <p:ph sz="quarter" idx="13"/>
          </p:nvPr>
        </p:nvSpPr>
        <p:spPr>
          <a:xfrm>
            <a:off x="357188" y="1795463"/>
            <a:ext cx="11483975" cy="3966359"/>
          </a:xfrm>
        </p:spPr>
        <p:txBody>
          <a:bodyPr/>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pic>
        <p:nvPicPr>
          <p:cNvPr id="11" name="Graphic 10">
            <a:extLst>
              <a:ext uri="{FF2B5EF4-FFF2-40B4-BE49-F238E27FC236}">
                <a16:creationId xmlns:a16="http://schemas.microsoft.com/office/drawing/2014/main" id="{46F6A70D-36C2-634F-8538-CFACD4D575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8019" y="-469900"/>
            <a:ext cx="3883981" cy="6858000"/>
          </a:xfrm>
          <a:prstGeom prst="rect">
            <a:avLst/>
          </a:prstGeom>
        </p:spPr>
      </p:pic>
      <p:grpSp>
        <p:nvGrpSpPr>
          <p:cNvPr id="12" name="Group 11">
            <a:extLst>
              <a:ext uri="{FF2B5EF4-FFF2-40B4-BE49-F238E27FC236}">
                <a16:creationId xmlns:a16="http://schemas.microsoft.com/office/drawing/2014/main" id="{2DAE42CF-1AE6-314E-B86D-CF9829FAD1DA}"/>
              </a:ext>
            </a:extLst>
          </p:cNvPr>
          <p:cNvGrpSpPr/>
          <p:nvPr userDrawn="1"/>
        </p:nvGrpSpPr>
        <p:grpSpPr>
          <a:xfrm>
            <a:off x="8902623" y="567846"/>
            <a:ext cx="2691898" cy="5368214"/>
            <a:chOff x="8902623" y="1037746"/>
            <a:chExt cx="2691898" cy="5368214"/>
          </a:xfrm>
        </p:grpSpPr>
        <p:pic>
          <p:nvPicPr>
            <p:cNvPr id="13" name="Graphic 12">
              <a:extLst>
                <a:ext uri="{FF2B5EF4-FFF2-40B4-BE49-F238E27FC236}">
                  <a16:creationId xmlns:a16="http://schemas.microsoft.com/office/drawing/2014/main" id="{1DBFDCAA-0435-9D44-BE83-951B22E448E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26824" y="1037746"/>
              <a:ext cx="167697" cy="469552"/>
            </a:xfrm>
            <a:prstGeom prst="rect">
              <a:avLst/>
            </a:prstGeom>
          </p:spPr>
        </p:pic>
        <p:pic>
          <p:nvPicPr>
            <p:cNvPr id="14" name="Graphic 13">
              <a:extLst>
                <a:ext uri="{FF2B5EF4-FFF2-40B4-BE49-F238E27FC236}">
                  <a16:creationId xmlns:a16="http://schemas.microsoft.com/office/drawing/2014/main" id="{F5209815-04A9-0444-BFCF-A773C2D7A7F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8637" y="3707921"/>
              <a:ext cx="167697" cy="469552"/>
            </a:xfrm>
            <a:prstGeom prst="rect">
              <a:avLst/>
            </a:prstGeom>
          </p:spPr>
        </p:pic>
        <p:pic>
          <p:nvPicPr>
            <p:cNvPr id="15" name="Graphic 14">
              <a:extLst>
                <a:ext uri="{FF2B5EF4-FFF2-40B4-BE49-F238E27FC236}">
                  <a16:creationId xmlns:a16="http://schemas.microsoft.com/office/drawing/2014/main" id="{AD97128D-49AE-714F-A869-77DC7A4BA37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40999" y="4314346"/>
              <a:ext cx="167697" cy="469552"/>
            </a:xfrm>
            <a:prstGeom prst="rect">
              <a:avLst/>
            </a:prstGeom>
          </p:spPr>
        </p:pic>
        <p:pic>
          <p:nvPicPr>
            <p:cNvPr id="16" name="Graphic 15">
              <a:extLst>
                <a:ext uri="{FF2B5EF4-FFF2-40B4-BE49-F238E27FC236}">
                  <a16:creationId xmlns:a16="http://schemas.microsoft.com/office/drawing/2014/main" id="{B6E0FD5E-4C5E-FF42-B91A-2D5F38CF9E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9053550" y="6087336"/>
              <a:ext cx="167697" cy="469552"/>
            </a:xfrm>
            <a:prstGeom prst="rect">
              <a:avLst/>
            </a:prstGeom>
          </p:spPr>
        </p:pic>
      </p:grpSp>
    </p:spTree>
    <p:extLst>
      <p:ext uri="{BB962C8B-B14F-4D97-AF65-F5344CB8AC3E}">
        <p14:creationId xmlns:p14="http://schemas.microsoft.com/office/powerpoint/2010/main" val="264062988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 Pattern">
    <p:bg>
      <p:bgPr>
        <a:solidFill>
          <a:schemeClr val="accent5"/>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62AC19F-4A2C-1B4C-9733-D2488A97E94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89" y="0"/>
            <a:ext cx="11971421" cy="6858000"/>
          </a:xfrm>
          <a:prstGeom prst="rect">
            <a:avLst/>
          </a:prstGeom>
        </p:spPr>
      </p:pic>
      <p:grpSp>
        <p:nvGrpSpPr>
          <p:cNvPr id="7" name="Group 6">
            <a:extLst>
              <a:ext uri="{FF2B5EF4-FFF2-40B4-BE49-F238E27FC236}">
                <a16:creationId xmlns:a16="http://schemas.microsoft.com/office/drawing/2014/main" id="{26129A2A-CA73-9C44-9746-9CD59C51D603}"/>
              </a:ext>
            </a:extLst>
          </p:cNvPr>
          <p:cNvGrpSpPr/>
          <p:nvPr userDrawn="1"/>
        </p:nvGrpSpPr>
        <p:grpSpPr>
          <a:xfrm>
            <a:off x="651204" y="1587061"/>
            <a:ext cx="10760577" cy="4064502"/>
            <a:chOff x="651204" y="1587061"/>
            <a:chExt cx="10760577" cy="4064502"/>
          </a:xfrm>
        </p:grpSpPr>
        <p:pic>
          <p:nvPicPr>
            <p:cNvPr id="8" name="Graphic 7">
              <a:extLst>
                <a:ext uri="{FF2B5EF4-FFF2-40B4-BE49-F238E27FC236}">
                  <a16:creationId xmlns:a16="http://schemas.microsoft.com/office/drawing/2014/main" id="{F5AB8521-19C6-3A44-B201-27AF7BC0893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8969704" y="5358961"/>
              <a:ext cx="154001" cy="431203"/>
            </a:xfrm>
            <a:prstGeom prst="rect">
              <a:avLst/>
            </a:prstGeom>
          </p:spPr>
        </p:pic>
        <p:pic>
          <p:nvPicPr>
            <p:cNvPr id="9" name="Graphic 8">
              <a:extLst>
                <a:ext uri="{FF2B5EF4-FFF2-40B4-BE49-F238E27FC236}">
                  <a16:creationId xmlns:a16="http://schemas.microsoft.com/office/drawing/2014/main" id="{E978BA31-A661-E844-82F8-36741341763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19179" y="3749236"/>
              <a:ext cx="154001" cy="431203"/>
            </a:xfrm>
            <a:prstGeom prst="rect">
              <a:avLst/>
            </a:prstGeom>
          </p:spPr>
        </p:pic>
        <p:pic>
          <p:nvPicPr>
            <p:cNvPr id="11" name="Graphic 10">
              <a:extLst>
                <a:ext uri="{FF2B5EF4-FFF2-40B4-BE49-F238E27FC236}">
                  <a16:creationId xmlns:a16="http://schemas.microsoft.com/office/drawing/2014/main" id="{00D0A322-2FAD-9A4A-B5E3-AAB12D8559B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06379" y="2142686"/>
              <a:ext cx="154001" cy="431203"/>
            </a:xfrm>
            <a:prstGeom prst="rect">
              <a:avLst/>
            </a:prstGeom>
          </p:spPr>
        </p:pic>
        <p:pic>
          <p:nvPicPr>
            <p:cNvPr id="12" name="Graphic 11">
              <a:extLst>
                <a:ext uri="{FF2B5EF4-FFF2-40B4-BE49-F238E27FC236}">
                  <a16:creationId xmlns:a16="http://schemas.microsoft.com/office/drawing/2014/main" id="{9636CC18-E8E9-DC4D-8985-8BFA2CA8E8E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8004" y="1587061"/>
              <a:ext cx="154001" cy="431203"/>
            </a:xfrm>
            <a:prstGeom prst="rect">
              <a:avLst/>
            </a:prstGeom>
          </p:spPr>
        </p:pic>
        <p:pic>
          <p:nvPicPr>
            <p:cNvPr id="13" name="Graphic 12">
              <a:extLst>
                <a:ext uri="{FF2B5EF4-FFF2-40B4-BE49-F238E27FC236}">
                  <a16:creationId xmlns:a16="http://schemas.microsoft.com/office/drawing/2014/main" id="{669FDC2D-BF33-0C4A-BC0A-3DFF55A434B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1204" y="2676086"/>
              <a:ext cx="154001" cy="431203"/>
            </a:xfrm>
            <a:prstGeom prst="rect">
              <a:avLst/>
            </a:prstGeom>
          </p:spPr>
        </p:pic>
        <p:pic>
          <p:nvPicPr>
            <p:cNvPr id="14" name="Graphic 13">
              <a:extLst>
                <a:ext uri="{FF2B5EF4-FFF2-40B4-BE49-F238E27FC236}">
                  <a16:creationId xmlns:a16="http://schemas.microsoft.com/office/drawing/2014/main" id="{B449D79F-535B-2248-A962-6FBE2B05824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54579" y="4822386"/>
              <a:ext cx="154001" cy="431203"/>
            </a:xfrm>
            <a:prstGeom prst="rect">
              <a:avLst/>
            </a:prstGeom>
          </p:spPr>
        </p:pic>
        <p:pic>
          <p:nvPicPr>
            <p:cNvPr id="15" name="Graphic 14">
              <a:extLst>
                <a:ext uri="{FF2B5EF4-FFF2-40B4-BE49-F238E27FC236}">
                  <a16:creationId xmlns:a16="http://schemas.microsoft.com/office/drawing/2014/main" id="{2261E784-325B-7A43-AEF1-F4CB0F36D58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067379" y="5355786"/>
              <a:ext cx="154001" cy="431203"/>
            </a:xfrm>
            <a:prstGeom prst="rect">
              <a:avLst/>
            </a:prstGeom>
          </p:spPr>
        </p:pic>
      </p:grpSp>
      <p:sp>
        <p:nvSpPr>
          <p:cNvPr id="10" name="Title 9"/>
          <p:cNvSpPr>
            <a:spLocks noGrp="1"/>
          </p:cNvSpPr>
          <p:nvPr>
            <p:ph type="title" hasCustomPrompt="1"/>
          </p:nvPr>
        </p:nvSpPr>
        <p:spPr>
          <a:xfrm>
            <a:off x="2324768" y="2529590"/>
            <a:ext cx="7542465" cy="1810062"/>
          </a:xfrm>
          <a:prstGeom prst="rect">
            <a:avLst/>
          </a:prstGeom>
        </p:spPr>
        <p:txBody>
          <a:bodyPr lIns="0" tIns="0" rIns="0" bIns="0"/>
          <a:lstStyle>
            <a:lvl1pPr algn="ctr">
              <a:lnSpc>
                <a:spcPct val="100000"/>
              </a:lnSpc>
              <a:defRPr sz="3600" b="0" i="0" baseline="0"/>
            </a:lvl1pPr>
          </a:lstStyle>
          <a:p>
            <a:r>
              <a:rPr lang="en-US" dirty="0"/>
              <a:t>Divider Slide Title </a:t>
            </a:r>
            <a:br>
              <a:rPr lang="en-US" dirty="0"/>
            </a:br>
            <a:r>
              <a:rPr lang="en-US" dirty="0"/>
              <a:t>Libre Franklin 36 </a:t>
            </a:r>
            <a:r>
              <a:rPr lang="en-US" dirty="0" err="1"/>
              <a:t>pt</a:t>
            </a:r>
            <a:endParaRPr lang="en-US" dirty="0"/>
          </a:p>
        </p:txBody>
      </p:sp>
      <p:pic>
        <p:nvPicPr>
          <p:cNvPr id="5" name="McKesson Logo"/>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3650" y="347661"/>
            <a:ext cx="1685763" cy="240823"/>
          </a:xfrm>
          <a:prstGeom prst="rect">
            <a:avLst/>
          </a:prstGeom>
        </p:spPr>
      </p:pic>
    </p:spTree>
    <p:extLst>
      <p:ext uri="{BB962C8B-B14F-4D97-AF65-F5344CB8AC3E}">
        <p14:creationId xmlns:p14="http://schemas.microsoft.com/office/powerpoint/2010/main" val="27255770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Footer Placeholder 7"/>
          <p:cNvSpPr>
            <a:spLocks noGrp="1"/>
          </p:cNvSpPr>
          <p:nvPr>
            <p:ph type="ftr" sz="quarter" idx="15"/>
          </p:nvPr>
        </p:nvSpPr>
        <p:spPr/>
        <p:txBody>
          <a:bodyPr/>
          <a:lstStyle/>
          <a:p>
            <a:r>
              <a:rPr lang="en-US"/>
              <a:t>McKesson Proprietary and Confidential</a:t>
            </a:r>
          </a:p>
        </p:txBody>
      </p:sp>
      <p:sp>
        <p:nvSpPr>
          <p:cNvPr id="6" name="Date Placeholder 5"/>
          <p:cNvSpPr>
            <a:spLocks noGrp="1"/>
          </p:cNvSpPr>
          <p:nvPr>
            <p:ph type="dt" sz="half" idx="14"/>
          </p:nvPr>
        </p:nvSpPr>
        <p:spPr/>
        <p:txBody>
          <a:bodyPr/>
          <a:lstStyle/>
          <a:p>
            <a:fld id="{99323AAB-B6A8-489B-9563-6C5CA35ECA06}" type="datetime1">
              <a:rPr lang="en-US" smtClean="0"/>
              <a:t>8/23/2023</a:t>
            </a:fld>
            <a:endParaRPr lang="en-US"/>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787068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Footer Placeholder 7"/>
          <p:cNvSpPr>
            <a:spLocks noGrp="1"/>
          </p:cNvSpPr>
          <p:nvPr>
            <p:ph type="ftr" sz="quarter" idx="15"/>
          </p:nvPr>
        </p:nvSpPr>
        <p:spPr/>
        <p:txBody>
          <a:bodyPr/>
          <a:lstStyle/>
          <a:p>
            <a:r>
              <a:rPr lang="en-US"/>
              <a:t>McKesson Corporation Confidential and Proprietary</a:t>
            </a:r>
          </a:p>
        </p:txBody>
      </p:sp>
      <p:sp>
        <p:nvSpPr>
          <p:cNvPr id="6" name="Date Placeholder 5"/>
          <p:cNvSpPr>
            <a:spLocks noGrp="1"/>
          </p:cNvSpPr>
          <p:nvPr>
            <p:ph type="dt" sz="half" idx="14"/>
          </p:nvPr>
        </p:nvSpPr>
        <p:spPr/>
        <p:txBody>
          <a:bodyPr/>
          <a:lstStyle/>
          <a:p>
            <a:fld id="{7663413E-62F9-4F35-9CEE-12E30913F5C6}" type="datetime1">
              <a:rPr lang="en-GB" smtClean="0"/>
              <a:t>23/08/2023</a:t>
            </a:fld>
            <a:endParaRPr lang="en-US"/>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a:p>
        </p:txBody>
      </p:sp>
      <p:sp>
        <p:nvSpPr>
          <p:cNvPr id="7" name="Content Placeholder 6"/>
          <p:cNvSpPr>
            <a:spLocks noGrp="1"/>
          </p:cNvSpPr>
          <p:nvPr>
            <p:ph sz="quarter" idx="13"/>
          </p:nvPr>
        </p:nvSpPr>
        <p:spPr>
          <a:xfrm>
            <a:off x="357188" y="1795463"/>
            <a:ext cx="11483975" cy="3966359"/>
          </a:xfrm>
          <a:prstGeom prst="rect">
            <a:avLst/>
          </a:prstGeom>
        </p:spPr>
        <p:txBody>
          <a:bodyPr/>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888601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Footer Placeholder 7"/>
          <p:cNvSpPr>
            <a:spLocks noGrp="1"/>
          </p:cNvSpPr>
          <p:nvPr>
            <p:ph type="ftr" sz="quarter" idx="15"/>
          </p:nvPr>
        </p:nvSpPr>
        <p:spPr/>
        <p:txBody>
          <a:bodyPr/>
          <a:lstStyle/>
          <a:p>
            <a:r>
              <a:rPr lang="en-US"/>
              <a:t>McKesson Proprietary and Confidential</a:t>
            </a:r>
            <a:endParaRPr lang="en-US" dirty="0"/>
          </a:p>
        </p:txBody>
      </p:sp>
      <p:sp>
        <p:nvSpPr>
          <p:cNvPr id="6" name="Date Placeholder 5"/>
          <p:cNvSpPr>
            <a:spLocks noGrp="1"/>
          </p:cNvSpPr>
          <p:nvPr>
            <p:ph type="dt" sz="half" idx="14"/>
          </p:nvPr>
        </p:nvSpPr>
        <p:spPr/>
        <p:txBody>
          <a:bodyPr/>
          <a:lstStyle/>
          <a:p>
            <a:fld id="{99323AAB-B6A8-489B-9563-6C5CA35ECA06}" type="datetime1">
              <a:rPr lang="en-US" smtClean="0"/>
              <a:t>8/23/2023</a:t>
            </a:fld>
            <a:endParaRPr lang="en-US" dirty="0"/>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881322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w/ Footnote">
    <p:spTree>
      <p:nvGrpSpPr>
        <p:cNvPr id="1" name=""/>
        <p:cNvGrpSpPr/>
        <p:nvPr/>
      </p:nvGrpSpPr>
      <p:grpSpPr>
        <a:xfrm>
          <a:off x="0" y="0"/>
          <a:ext cx="0" cy="0"/>
          <a:chOff x="0" y="0"/>
          <a:chExt cx="0" cy="0"/>
        </a:xfrm>
      </p:grpSpPr>
      <p:sp>
        <p:nvSpPr>
          <p:cNvPr id="8" name="Footer Placeholder 7"/>
          <p:cNvSpPr>
            <a:spLocks noGrp="1"/>
          </p:cNvSpPr>
          <p:nvPr>
            <p:ph type="ftr" sz="quarter" idx="15"/>
          </p:nvPr>
        </p:nvSpPr>
        <p:spPr/>
        <p:txBody>
          <a:bodyPr/>
          <a:lstStyle/>
          <a:p>
            <a:r>
              <a:rPr lang="en-US"/>
              <a:t>McKesson Proprietary and Confidential</a:t>
            </a:r>
          </a:p>
        </p:txBody>
      </p:sp>
      <p:sp>
        <p:nvSpPr>
          <p:cNvPr id="6" name="Date Placeholder 5"/>
          <p:cNvSpPr>
            <a:spLocks noGrp="1"/>
          </p:cNvSpPr>
          <p:nvPr>
            <p:ph type="dt" sz="half" idx="14"/>
          </p:nvPr>
        </p:nvSpPr>
        <p:spPr/>
        <p:txBody>
          <a:bodyPr/>
          <a:lstStyle/>
          <a:p>
            <a:fld id="{84758523-43A6-402F-A3DC-7CE338EE310F}" type="datetime1">
              <a:rPr lang="en-US" smtClean="0"/>
              <a:t>8/23/2023</a:t>
            </a:fld>
            <a:endParaRPr lang="en-US"/>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a:p>
        </p:txBody>
      </p:sp>
      <p:sp>
        <p:nvSpPr>
          <p:cNvPr id="7" name="Content Placeholder 6"/>
          <p:cNvSpPr>
            <a:spLocks noGrp="1"/>
          </p:cNvSpPr>
          <p:nvPr>
            <p:ph sz="quarter" idx="13"/>
          </p:nvPr>
        </p:nvSpPr>
        <p:spPr>
          <a:xfrm>
            <a:off x="357188" y="1795463"/>
            <a:ext cx="11483975" cy="3966359"/>
          </a:xfrm>
          <a:prstGeom prst="rect">
            <a:avLst/>
          </a:prstGeom>
        </p:spPr>
        <p:txBody>
          <a:bodyPr/>
          <a:lstStyle>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
        <p:nvSpPr>
          <p:cNvPr id="11" name="Text Placeholder 10"/>
          <p:cNvSpPr>
            <a:spLocks noGrp="1"/>
          </p:cNvSpPr>
          <p:nvPr>
            <p:ph type="body" sz="quarter" idx="17" hasCustomPrompt="1"/>
          </p:nvPr>
        </p:nvSpPr>
        <p:spPr>
          <a:xfrm>
            <a:off x="357188" y="5761038"/>
            <a:ext cx="5915025" cy="390525"/>
          </a:xfrm>
          <a:prstGeom prst="rect">
            <a:avLst/>
          </a:prstGeom>
        </p:spPr>
        <p:txBody>
          <a:bodyPr tIns="91440">
            <a:noAutofit/>
          </a:bodyPr>
          <a:lstStyle>
            <a:lvl1pPr marL="0" indent="0">
              <a:buNone/>
              <a:defRPr sz="800" baseline="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Optional footnote content goes here. To place footnotes on additional slides, copy and paste this footnote onto those slides.</a:t>
            </a:r>
          </a:p>
        </p:txBody>
      </p:sp>
    </p:spTree>
    <p:extLst>
      <p:ext uri="{BB962C8B-B14F-4D97-AF65-F5344CB8AC3E}">
        <p14:creationId xmlns:p14="http://schemas.microsoft.com/office/powerpoint/2010/main" val="13332826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ree Content with Subtitle">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t>McKesson Proprietary and Confidential</a:t>
            </a:r>
          </a:p>
        </p:txBody>
      </p:sp>
      <p:sp>
        <p:nvSpPr>
          <p:cNvPr id="3" name="Date Placeholder 2"/>
          <p:cNvSpPr>
            <a:spLocks noGrp="1"/>
          </p:cNvSpPr>
          <p:nvPr>
            <p:ph type="dt" sz="half" idx="10"/>
          </p:nvPr>
        </p:nvSpPr>
        <p:spPr/>
        <p:txBody>
          <a:bodyPr/>
          <a:lstStyle/>
          <a:p>
            <a:fld id="{ED223A02-5730-4AEC-8419-BDFDB637A9BF}" type="datetime1">
              <a:rPr lang="en-US" smtClean="0"/>
              <a:t>8/23/2023</a:t>
            </a:fld>
            <a:endParaRPr lang="en-US"/>
          </a:p>
        </p:txBody>
      </p:sp>
      <p:sp>
        <p:nvSpPr>
          <p:cNvPr id="4" name="Slide Number Placeholder 3"/>
          <p:cNvSpPr>
            <a:spLocks noGrp="1"/>
          </p:cNvSpPr>
          <p:nvPr>
            <p:ph type="sldNum" sz="quarter" idx="11"/>
          </p:nvPr>
        </p:nvSpPr>
        <p:spPr/>
        <p:txBody>
          <a:bodyPr/>
          <a:lstStyle/>
          <a:p>
            <a:fld id="{34971C27-C87E-45F4-8EEB-007BFB32C23B}" type="slidenum">
              <a:rPr lang="en-US" smtClean="0"/>
              <a:pPr/>
              <a:t>‹#›</a:t>
            </a:fld>
            <a:endParaRPr lang="en-US"/>
          </a:p>
        </p:txBody>
      </p:sp>
      <p:sp>
        <p:nvSpPr>
          <p:cNvPr id="23" name="Content Placeholder 3"/>
          <p:cNvSpPr>
            <a:spLocks noGrp="1"/>
          </p:cNvSpPr>
          <p:nvPr>
            <p:ph sz="quarter" idx="24" hasCustomPrompt="1"/>
          </p:nvPr>
        </p:nvSpPr>
        <p:spPr>
          <a:xfrm>
            <a:off x="8250131" y="2524909"/>
            <a:ext cx="3594100" cy="3236913"/>
          </a:xfrm>
          <a:prstGeom prst="rect">
            <a:avLst/>
          </a:prstGeom>
        </p:spPr>
        <p:txBody>
          <a:bodyPr tIns="182880">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16" name="Subheader 3"/>
          <p:cNvSpPr>
            <a:spLocks noGrp="1"/>
          </p:cNvSpPr>
          <p:nvPr>
            <p:ph type="body" sz="quarter" idx="22"/>
          </p:nvPr>
        </p:nvSpPr>
        <p:spPr>
          <a:xfrm>
            <a:off x="8250131" y="1803400"/>
            <a:ext cx="3594100" cy="698500"/>
          </a:xfrm>
          <a:prstGeom prst="rect">
            <a:avLst/>
          </a:prstGeom>
        </p:spPr>
        <p:txBody>
          <a:bodyPr vert="horz" lIns="0" tIns="0" rIns="0" bIns="0" rtlCol="0">
            <a:normAutofit/>
          </a:bodyPr>
          <a:lstStyle>
            <a:lvl1pPr>
              <a:defRPr lang="en-US" sz="2400" b="1">
                <a:solidFill>
                  <a:schemeClr val="tx2"/>
                </a:solidFill>
                <a:latin typeface="Libre Franklin" pitchFamily="2" charset="77"/>
                <a:ea typeface="Georgia" charset="0"/>
                <a:cs typeface="Georgia" charset="0"/>
              </a:defRPr>
            </a:lvl1pPr>
          </a:lstStyle>
          <a:p>
            <a:pPr marL="0" lvl="0" indent="0">
              <a:buNone/>
            </a:pPr>
            <a:r>
              <a:rPr lang="en-US"/>
              <a:t>Edit Master text styles</a:t>
            </a:r>
          </a:p>
        </p:txBody>
      </p:sp>
      <p:sp>
        <p:nvSpPr>
          <p:cNvPr id="19" name="Content Placeholder 2"/>
          <p:cNvSpPr>
            <a:spLocks noGrp="1"/>
          </p:cNvSpPr>
          <p:nvPr>
            <p:ph sz="quarter" idx="23" hasCustomPrompt="1"/>
          </p:nvPr>
        </p:nvSpPr>
        <p:spPr>
          <a:xfrm>
            <a:off x="4303713" y="2524846"/>
            <a:ext cx="3594100" cy="3236976"/>
          </a:xfrm>
          <a:prstGeom prst="rect">
            <a:avLst/>
          </a:prstGeom>
        </p:spPr>
        <p:txBody>
          <a:bodyPr tIns="182880">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9" name="Subheader 2"/>
          <p:cNvSpPr>
            <a:spLocks noGrp="1"/>
          </p:cNvSpPr>
          <p:nvPr>
            <p:ph type="body" sz="quarter" idx="16" hasCustomPrompt="1"/>
          </p:nvPr>
        </p:nvSpPr>
        <p:spPr>
          <a:xfrm>
            <a:off x="4303787" y="1803400"/>
            <a:ext cx="3593592" cy="698500"/>
          </a:xfrm>
          <a:prstGeom prst="rect">
            <a:avLst/>
          </a:prstGeom>
        </p:spPr>
        <p:txBody>
          <a:bodyPr vert="horz" lIns="0" tIns="0" rIns="0" bIns="0" rtlCol="0">
            <a:normAutofit/>
          </a:bodyPr>
          <a:lstStyle>
            <a:lvl1pPr>
              <a:defRPr lang="en-US" sz="2400" b="1" dirty="0">
                <a:solidFill>
                  <a:schemeClr val="tx2"/>
                </a:solidFill>
                <a:latin typeface="Libre Franklin" pitchFamily="2" charset="77"/>
                <a:ea typeface="Georgia" charset="0"/>
                <a:cs typeface="Georgia" charset="0"/>
              </a:defRPr>
            </a:lvl1pPr>
          </a:lstStyle>
          <a:p>
            <a:pPr marL="0" lvl="0" indent="0">
              <a:buNone/>
            </a:pPr>
            <a:r>
              <a:rPr lang="en-US"/>
              <a:t>Click to Edit Master text styles</a:t>
            </a:r>
          </a:p>
        </p:txBody>
      </p:sp>
      <p:sp>
        <p:nvSpPr>
          <p:cNvPr id="7" name="Content Placeholder 1"/>
          <p:cNvSpPr>
            <a:spLocks noGrp="1"/>
          </p:cNvSpPr>
          <p:nvPr>
            <p:ph sz="quarter" idx="13" hasCustomPrompt="1"/>
          </p:nvPr>
        </p:nvSpPr>
        <p:spPr>
          <a:xfrm>
            <a:off x="357188" y="2527300"/>
            <a:ext cx="3593592" cy="3234522"/>
          </a:xfrm>
          <a:prstGeom prst="rect">
            <a:avLst/>
          </a:prstGeom>
        </p:spPr>
        <p:txBody>
          <a:bodyPr tIns="182880">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8" name="Subheader 1"/>
          <p:cNvSpPr>
            <a:spLocks noGrp="1"/>
          </p:cNvSpPr>
          <p:nvPr>
            <p:ph type="body" sz="quarter" idx="21"/>
          </p:nvPr>
        </p:nvSpPr>
        <p:spPr>
          <a:xfrm>
            <a:off x="357188" y="1803400"/>
            <a:ext cx="3594100" cy="698500"/>
          </a:xfrm>
          <a:prstGeom prst="rect">
            <a:avLst/>
          </a:prstGeom>
        </p:spPr>
        <p:txBody>
          <a:bodyPr vert="horz" lIns="0" tIns="0" rIns="0" bIns="0" rtlCol="0">
            <a:normAutofit/>
          </a:bodyPr>
          <a:lstStyle>
            <a:lvl1pPr>
              <a:defRPr lang="en-US" sz="2400" b="1">
                <a:solidFill>
                  <a:schemeClr val="tx2"/>
                </a:solidFill>
                <a:latin typeface="Libre Franklin" pitchFamily="2" charset="77"/>
                <a:ea typeface="Georgia" charset="0"/>
                <a:cs typeface="Georgia" charset="0"/>
              </a:defRPr>
            </a:lvl1pPr>
          </a:lstStyle>
          <a:p>
            <a:pPr marL="0" lvl="0" indent="0">
              <a:buNone/>
            </a:pPr>
            <a:r>
              <a:rPr lang="en-US"/>
              <a:t>Edit Master text styles</a:t>
            </a:r>
          </a:p>
        </p:txBody>
      </p:sp>
      <p:sp>
        <p:nvSpPr>
          <p:cNvPr id="15" name="Subtitle"/>
          <p:cNvSpPr>
            <a:spLocks noGrp="1"/>
          </p:cNvSpPr>
          <p:nvPr>
            <p:ph type="body" sz="quarter" idx="14"/>
          </p:nvPr>
        </p:nvSpPr>
        <p:spPr>
          <a:xfrm>
            <a:off x="357188" y="895350"/>
            <a:ext cx="11483975" cy="514350"/>
          </a:xfrm>
          <a:prstGeom prst="rect">
            <a:avLst/>
          </a:prstGeom>
        </p:spPr>
        <p:txBody>
          <a:bodyPr/>
          <a:lstStyle>
            <a:lvl1pPr marL="0" indent="0">
              <a:buNone/>
              <a:defRPr sz="2400" b="0">
                <a:solidFill>
                  <a:schemeClr val="tx2"/>
                </a:solidFill>
              </a:defRPr>
            </a:lvl1pPr>
          </a:lstStyle>
          <a:p>
            <a:pPr lvl="0"/>
            <a:r>
              <a:rPr lang="en-US"/>
              <a:t>Edit Master text styles</a:t>
            </a:r>
          </a:p>
        </p:txBody>
      </p:sp>
      <p:sp>
        <p:nvSpPr>
          <p:cNvPr id="17" name="Title"/>
          <p:cNvSpPr>
            <a:spLocks noGrp="1"/>
          </p:cNvSpPr>
          <p:nvPr>
            <p:ph type="title" hasCustomPrompt="1"/>
          </p:nvPr>
        </p:nvSpPr>
        <p:spPr/>
        <p:txBody>
          <a:bodyPr/>
          <a:lstStyle>
            <a:lvl1pPr>
              <a:defRPr baseline="0"/>
            </a:lvl1pPr>
          </a:lstStyle>
          <a:p>
            <a:r>
              <a:rPr lang="en-US"/>
              <a:t>Three Column with Sub-headers</a:t>
            </a:r>
          </a:p>
        </p:txBody>
      </p:sp>
    </p:spTree>
    <p:extLst>
      <p:ext uri="{BB962C8B-B14F-4D97-AF65-F5344CB8AC3E}">
        <p14:creationId xmlns:p14="http://schemas.microsoft.com/office/powerpoint/2010/main" val="238255427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3644" y="327876"/>
            <a:ext cx="1787843" cy="279837"/>
          </a:xfrm>
          <a:prstGeom prst="rect">
            <a:avLst/>
          </a:prstGeom>
        </p:spPr>
      </p:pic>
      <p:sp>
        <p:nvSpPr>
          <p:cNvPr id="8" name="Presenter Title"/>
          <p:cNvSpPr>
            <a:spLocks noGrp="1"/>
          </p:cNvSpPr>
          <p:nvPr>
            <p:ph type="body" sz="quarter" idx="12" hasCustomPrompt="1"/>
          </p:nvPr>
        </p:nvSpPr>
        <p:spPr>
          <a:xfrm>
            <a:off x="357188" y="5099051"/>
            <a:ext cx="7542212" cy="331932"/>
          </a:xfrm>
          <a:prstGeom prst="rect">
            <a:avLst/>
          </a:prstGeo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18 </a:t>
            </a:r>
            <a:r>
              <a:rPr lang="en-US" err="1"/>
              <a:t>pt</a:t>
            </a:r>
            <a:endParaRPr lang="en-US"/>
          </a:p>
        </p:txBody>
      </p:sp>
      <p:sp>
        <p:nvSpPr>
          <p:cNvPr id="3" name="Presenter Name"/>
          <p:cNvSpPr>
            <a:spLocks noGrp="1"/>
          </p:cNvSpPr>
          <p:nvPr>
            <p:ph type="body" sz="quarter" idx="10" hasCustomPrompt="1"/>
          </p:nvPr>
        </p:nvSpPr>
        <p:spPr>
          <a:xfrm>
            <a:off x="357350" y="4692650"/>
            <a:ext cx="7542465" cy="313459"/>
          </a:xfrm>
          <a:prstGeom prst="rect">
            <a:avLst/>
          </a:prstGeo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Presenter Name: Libre Franklin Bold 18/single</a:t>
            </a:r>
          </a:p>
        </p:txBody>
      </p:sp>
      <p:sp>
        <p:nvSpPr>
          <p:cNvPr id="10" name="Title 9"/>
          <p:cNvSpPr>
            <a:spLocks noGrp="1"/>
          </p:cNvSpPr>
          <p:nvPr>
            <p:ph type="title" hasCustomPrompt="1"/>
          </p:nvPr>
        </p:nvSpPr>
        <p:spPr>
          <a:xfrm>
            <a:off x="357351" y="2529590"/>
            <a:ext cx="7542465" cy="1810062"/>
          </a:xfrm>
          <a:prstGeom prst="rect">
            <a:avLst/>
          </a:prstGeom>
        </p:spPr>
        <p:txBody>
          <a:bodyPr lIns="0" tIns="0" rIns="0" bIns="0">
            <a:noAutofit/>
          </a:bodyPr>
          <a:lstStyle>
            <a:lvl1pPr>
              <a:lnSpc>
                <a:spcPct val="100000"/>
              </a:lnSpc>
              <a:defRPr sz="3600" baseline="0"/>
            </a:lvl1pPr>
          </a:lstStyle>
          <a:p>
            <a:r>
              <a:rPr lang="en-US"/>
              <a:t>Presentation Title Libre Franklin Light 36 pt. single spaced</a:t>
            </a:r>
          </a:p>
        </p:txBody>
      </p:sp>
    </p:spTree>
    <p:extLst>
      <p:ext uri="{BB962C8B-B14F-4D97-AF65-F5344CB8AC3E}">
        <p14:creationId xmlns:p14="http://schemas.microsoft.com/office/powerpoint/2010/main" val="2120795314"/>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Ref idx="1001">
        <a:schemeClr val="bg2"/>
      </p:bgRef>
    </p:bg>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357351" y="2529590"/>
            <a:ext cx="8192289" cy="1810062"/>
          </a:xfrm>
          <a:prstGeom prst="rect">
            <a:avLst/>
          </a:prstGeom>
        </p:spPr>
        <p:txBody>
          <a:bodyPr lIns="0" tIns="0" rIns="0" bIns="0"/>
          <a:lstStyle>
            <a:lvl1pPr>
              <a:lnSpc>
                <a:spcPct val="100000"/>
              </a:lnSpc>
              <a:defRPr sz="3600" baseline="0"/>
            </a:lvl1pPr>
          </a:lstStyle>
          <a:p>
            <a:r>
              <a:rPr lang="en-US"/>
              <a:t>Presentation Title Libre Franklin Light 36 pt. single spaced</a:t>
            </a:r>
          </a:p>
        </p:txBody>
      </p:sp>
      <p:pic>
        <p:nvPicPr>
          <p:cNvPr id="7" name="McKesson Logo"/>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53650" y="347661"/>
            <a:ext cx="1685763" cy="240823"/>
          </a:xfrm>
          <a:prstGeom prst="rect">
            <a:avLst/>
          </a:prstGeom>
        </p:spPr>
      </p:pic>
      <p:sp>
        <p:nvSpPr>
          <p:cNvPr id="8" name="Presenter Title"/>
          <p:cNvSpPr>
            <a:spLocks noGrp="1"/>
          </p:cNvSpPr>
          <p:nvPr>
            <p:ph type="body" sz="quarter" idx="12" hasCustomPrompt="1"/>
          </p:nvPr>
        </p:nvSpPr>
        <p:spPr>
          <a:xfrm>
            <a:off x="357188" y="5099051"/>
            <a:ext cx="7542212" cy="331932"/>
          </a:xfrm>
          <a:prstGeom prst="rect">
            <a:avLst/>
          </a:prstGeo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Light 18 </a:t>
            </a:r>
            <a:r>
              <a:rPr lang="en-US" err="1"/>
              <a:t>pt</a:t>
            </a:r>
            <a:endParaRPr lang="en-US"/>
          </a:p>
        </p:txBody>
      </p:sp>
      <p:sp>
        <p:nvSpPr>
          <p:cNvPr id="9" name="Presenter Name"/>
          <p:cNvSpPr>
            <a:spLocks noGrp="1"/>
          </p:cNvSpPr>
          <p:nvPr>
            <p:ph type="body" sz="quarter" idx="10" hasCustomPrompt="1"/>
          </p:nvPr>
        </p:nvSpPr>
        <p:spPr>
          <a:xfrm>
            <a:off x="357350" y="4692650"/>
            <a:ext cx="7542465" cy="313459"/>
          </a:xfrm>
          <a:prstGeom prst="rect">
            <a:avLst/>
          </a:prstGeo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a:t>Presenter Name: Libre Franklin Bold 18/single</a:t>
            </a:r>
          </a:p>
        </p:txBody>
      </p:sp>
    </p:spTree>
    <p:extLst>
      <p:ext uri="{BB962C8B-B14F-4D97-AF65-F5344CB8AC3E}">
        <p14:creationId xmlns:p14="http://schemas.microsoft.com/office/powerpoint/2010/main" val="7015469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Title Slide Blue">
    <p:bg>
      <p:bgPr>
        <a:blipFill>
          <a:blip r:embed="rId2">
            <a:extLst>
              <a:ext uri="{28A0092B-C50C-407E-A947-70E740481C1C}">
                <a14:useLocalDpi xmlns:a14="http://schemas.microsoft.com/office/drawing/2010/main" val="0"/>
              </a:ext>
            </a:extLst>
          </a:blip>
          <a:stretch>
            <a:fillRect l="-53682" t="-2299" r="-4748" b="-52951"/>
          </a:stretch>
        </a:blipFill>
        <a:effectLst/>
      </p:bgPr>
    </p:bg>
    <p:spTree>
      <p:nvGrpSpPr>
        <p:cNvPr id="1" name=""/>
        <p:cNvGrpSpPr/>
        <p:nvPr/>
      </p:nvGrpSpPr>
      <p:grpSpPr>
        <a:xfrm>
          <a:off x="0" y="0"/>
          <a:ext cx="0" cy="0"/>
          <a:chOff x="0" y="0"/>
          <a:chExt cx="0" cy="0"/>
        </a:xfrm>
      </p:grpSpPr>
      <p:pic>
        <p:nvPicPr>
          <p:cNvPr id="3" name="Picture 2" descr="A picture containing person, person&#10;&#10;Description automatically generated">
            <a:extLst>
              <a:ext uri="{FF2B5EF4-FFF2-40B4-BE49-F238E27FC236}">
                <a16:creationId xmlns:a16="http://schemas.microsoft.com/office/drawing/2014/main" id="{26942B7D-958C-4844-BD00-85D3735C3F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96" t="8096" b="8096"/>
          <a:stretch/>
        </p:blipFill>
        <p:spPr>
          <a:xfrm>
            <a:off x="0" y="0"/>
            <a:ext cx="12211878" cy="6877878"/>
          </a:xfrm>
          <a:prstGeom prst="rect">
            <a:avLst/>
          </a:prstGeom>
        </p:spPr>
      </p:pic>
      <p:sp>
        <p:nvSpPr>
          <p:cNvPr id="10" name="Title 9"/>
          <p:cNvSpPr>
            <a:spLocks noGrp="1"/>
          </p:cNvSpPr>
          <p:nvPr>
            <p:ph type="title" hasCustomPrompt="1"/>
          </p:nvPr>
        </p:nvSpPr>
        <p:spPr>
          <a:xfrm>
            <a:off x="357351" y="2529590"/>
            <a:ext cx="7542049" cy="1810062"/>
          </a:xfrm>
          <a:prstGeom prst="rect">
            <a:avLst/>
          </a:prstGeom>
        </p:spPr>
        <p:txBody>
          <a:bodyPr lIns="0" tIns="0" rIns="0" bIns="0"/>
          <a:lstStyle>
            <a:lvl1pPr>
              <a:lnSpc>
                <a:spcPct val="100000"/>
              </a:lnSpc>
              <a:defRPr sz="3600" baseline="0"/>
            </a:lvl1pPr>
          </a:lstStyle>
          <a:p>
            <a:r>
              <a:rPr lang="en-US"/>
              <a:t>Presentation Title Libre Franklin Light 36 pt. single spaced</a:t>
            </a:r>
          </a:p>
        </p:txBody>
      </p:sp>
      <p:pic>
        <p:nvPicPr>
          <p:cNvPr id="7" name="McKesson Logo"/>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53650" y="347661"/>
            <a:ext cx="1685763" cy="240823"/>
          </a:xfrm>
          <a:prstGeom prst="rect">
            <a:avLst/>
          </a:prstGeom>
        </p:spPr>
      </p:pic>
      <p:sp>
        <p:nvSpPr>
          <p:cNvPr id="8" name="Presenter Title"/>
          <p:cNvSpPr>
            <a:spLocks noGrp="1"/>
          </p:cNvSpPr>
          <p:nvPr>
            <p:ph type="body" sz="quarter" idx="12" hasCustomPrompt="1"/>
          </p:nvPr>
        </p:nvSpPr>
        <p:spPr>
          <a:xfrm>
            <a:off x="357188" y="5099051"/>
            <a:ext cx="7542212" cy="331932"/>
          </a:xfrm>
          <a:prstGeom prst="rect">
            <a:avLst/>
          </a:prstGeo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Light 18 </a:t>
            </a:r>
            <a:r>
              <a:rPr lang="en-US" err="1"/>
              <a:t>pt</a:t>
            </a:r>
            <a:endParaRPr lang="en-US"/>
          </a:p>
        </p:txBody>
      </p:sp>
      <p:sp>
        <p:nvSpPr>
          <p:cNvPr id="9" name="Presenter Name"/>
          <p:cNvSpPr>
            <a:spLocks noGrp="1"/>
          </p:cNvSpPr>
          <p:nvPr>
            <p:ph type="body" sz="quarter" idx="10" hasCustomPrompt="1"/>
          </p:nvPr>
        </p:nvSpPr>
        <p:spPr>
          <a:xfrm>
            <a:off x="357350" y="4692650"/>
            <a:ext cx="7542465" cy="313459"/>
          </a:xfrm>
          <a:prstGeom prst="rect">
            <a:avLst/>
          </a:prstGeo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a:t>Presenter Name: Libre Franklin Bold 18/single</a:t>
            </a:r>
          </a:p>
        </p:txBody>
      </p:sp>
      <p:sp>
        <p:nvSpPr>
          <p:cNvPr id="4" name="Rectangle 3">
            <a:extLst>
              <a:ext uri="{FF2B5EF4-FFF2-40B4-BE49-F238E27FC236}">
                <a16:creationId xmlns:a16="http://schemas.microsoft.com/office/drawing/2014/main" id="{A20CA0DC-95B1-234E-B70A-029A6D80245A}"/>
              </a:ext>
            </a:extLst>
          </p:cNvPr>
          <p:cNvSpPr/>
          <p:nvPr userDrawn="1"/>
        </p:nvSpPr>
        <p:spPr>
          <a:xfrm>
            <a:off x="0" y="9938"/>
            <a:ext cx="12211878" cy="6877878"/>
          </a:xfrm>
          <a:prstGeom prst="rect">
            <a:avLst/>
          </a:prstGeom>
          <a:solidFill>
            <a:schemeClr val="bg1">
              <a:alpha val="2291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25658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Ref idx="1001">
        <a:schemeClr val="bg2"/>
      </p:bgRef>
    </p:bg>
    <p:spTree>
      <p:nvGrpSpPr>
        <p:cNvPr id="1" name=""/>
        <p:cNvGrpSpPr/>
        <p:nvPr/>
      </p:nvGrpSpPr>
      <p:grpSpPr>
        <a:xfrm>
          <a:off x="0" y="0"/>
          <a:ext cx="0" cy="0"/>
          <a:chOff x="0" y="0"/>
          <a:chExt cx="0" cy="0"/>
        </a:xfrm>
      </p:grpSpPr>
      <p:pic>
        <p:nvPicPr>
          <p:cNvPr id="6" name="Picture 5" descr="A picture containing person, outdoor, sport, athletic game&#10;&#10;Description automatically generated">
            <a:extLst>
              <a:ext uri="{FF2B5EF4-FFF2-40B4-BE49-F238E27FC236}">
                <a16:creationId xmlns:a16="http://schemas.microsoft.com/office/drawing/2014/main" id="{92D5BE69-4A16-0546-AC77-5E2A1927BA2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600" r="15507" b="22119"/>
          <a:stretch/>
        </p:blipFill>
        <p:spPr>
          <a:xfrm>
            <a:off x="0" y="0"/>
            <a:ext cx="12193656" cy="6858000"/>
          </a:xfrm>
          <a:prstGeom prst="rect">
            <a:avLst/>
          </a:prstGeom>
        </p:spPr>
      </p:pic>
      <p:sp>
        <p:nvSpPr>
          <p:cNvPr id="11" name="Rectangle 10">
            <a:extLst>
              <a:ext uri="{FF2B5EF4-FFF2-40B4-BE49-F238E27FC236}">
                <a16:creationId xmlns:a16="http://schemas.microsoft.com/office/drawing/2014/main" id="{0FCA6A5F-3CE4-544D-9213-198B09C95447}"/>
              </a:ext>
            </a:extLst>
          </p:cNvPr>
          <p:cNvSpPr/>
          <p:nvPr userDrawn="1"/>
        </p:nvSpPr>
        <p:spPr>
          <a:xfrm>
            <a:off x="0" y="0"/>
            <a:ext cx="12211878" cy="6877878"/>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p:cNvSpPr>
            <a:spLocks noGrp="1"/>
          </p:cNvSpPr>
          <p:nvPr>
            <p:ph type="title" hasCustomPrompt="1"/>
          </p:nvPr>
        </p:nvSpPr>
        <p:spPr>
          <a:xfrm>
            <a:off x="357351" y="2529590"/>
            <a:ext cx="7542049" cy="1810062"/>
          </a:xfrm>
          <a:prstGeom prst="rect">
            <a:avLst/>
          </a:prstGeom>
        </p:spPr>
        <p:txBody>
          <a:bodyPr lIns="0" tIns="0" rIns="0" bIns="0"/>
          <a:lstStyle>
            <a:lvl1pPr>
              <a:lnSpc>
                <a:spcPct val="100000"/>
              </a:lnSpc>
              <a:defRPr sz="3600" baseline="0"/>
            </a:lvl1pPr>
          </a:lstStyle>
          <a:p>
            <a:r>
              <a:rPr lang="en-US"/>
              <a:t>Presentation Title Libre Franklin Light 36 pt. single spaced</a:t>
            </a:r>
          </a:p>
        </p:txBody>
      </p:sp>
      <p:pic>
        <p:nvPicPr>
          <p:cNvPr id="7" name="McKesson Logo"/>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3650" y="347661"/>
            <a:ext cx="1685763" cy="240823"/>
          </a:xfrm>
          <a:prstGeom prst="rect">
            <a:avLst/>
          </a:prstGeom>
        </p:spPr>
      </p:pic>
      <p:sp>
        <p:nvSpPr>
          <p:cNvPr id="8" name="Presenter Title"/>
          <p:cNvSpPr>
            <a:spLocks noGrp="1"/>
          </p:cNvSpPr>
          <p:nvPr>
            <p:ph type="body" sz="quarter" idx="12" hasCustomPrompt="1"/>
          </p:nvPr>
        </p:nvSpPr>
        <p:spPr>
          <a:xfrm>
            <a:off x="357188" y="5099051"/>
            <a:ext cx="7542212" cy="331932"/>
          </a:xfrm>
          <a:prstGeom prst="rect">
            <a:avLst/>
          </a:prstGeo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Light 18 </a:t>
            </a:r>
            <a:r>
              <a:rPr lang="en-US" err="1"/>
              <a:t>pt</a:t>
            </a:r>
            <a:endParaRPr lang="en-US"/>
          </a:p>
        </p:txBody>
      </p:sp>
      <p:sp>
        <p:nvSpPr>
          <p:cNvPr id="9" name="Presenter Name"/>
          <p:cNvSpPr>
            <a:spLocks noGrp="1"/>
          </p:cNvSpPr>
          <p:nvPr>
            <p:ph type="body" sz="quarter" idx="10" hasCustomPrompt="1"/>
          </p:nvPr>
        </p:nvSpPr>
        <p:spPr>
          <a:xfrm>
            <a:off x="357350" y="4692650"/>
            <a:ext cx="7542465" cy="313459"/>
          </a:xfrm>
          <a:prstGeom prst="rect">
            <a:avLst/>
          </a:prstGeo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a:t>Presenter Name: Libre Franklin Bold 18/single</a:t>
            </a:r>
          </a:p>
        </p:txBody>
      </p:sp>
    </p:spTree>
    <p:extLst>
      <p:ext uri="{BB962C8B-B14F-4D97-AF65-F5344CB8AC3E}">
        <p14:creationId xmlns:p14="http://schemas.microsoft.com/office/powerpoint/2010/main" val="2635629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Title Slide Blue">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64761F0-E702-0F4A-B0EE-D0190E4CDF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1996" cy="6857998"/>
          </a:xfrm>
          <a:prstGeom prst="rect">
            <a:avLst/>
          </a:prstGeom>
        </p:spPr>
      </p:pic>
      <p:sp>
        <p:nvSpPr>
          <p:cNvPr id="10" name="Title 9"/>
          <p:cNvSpPr>
            <a:spLocks noGrp="1"/>
          </p:cNvSpPr>
          <p:nvPr>
            <p:ph type="title" hasCustomPrompt="1"/>
          </p:nvPr>
        </p:nvSpPr>
        <p:spPr>
          <a:xfrm>
            <a:off x="357351" y="2529590"/>
            <a:ext cx="7542049" cy="1810062"/>
          </a:xfrm>
          <a:prstGeom prst="rect">
            <a:avLst/>
          </a:prstGeom>
        </p:spPr>
        <p:txBody>
          <a:bodyPr lIns="0" tIns="0" rIns="0" bIns="0"/>
          <a:lstStyle>
            <a:lvl1pPr>
              <a:lnSpc>
                <a:spcPct val="100000"/>
              </a:lnSpc>
              <a:defRPr sz="3600" baseline="0"/>
            </a:lvl1pPr>
          </a:lstStyle>
          <a:p>
            <a:r>
              <a:rPr lang="en-US"/>
              <a:t>Presentation Title Libre Franklin Light 36 pt. single spaced</a:t>
            </a:r>
          </a:p>
        </p:txBody>
      </p:sp>
      <p:pic>
        <p:nvPicPr>
          <p:cNvPr id="7" name="McKesson Logo"/>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3650" y="347661"/>
            <a:ext cx="1685763" cy="240823"/>
          </a:xfrm>
          <a:prstGeom prst="rect">
            <a:avLst/>
          </a:prstGeom>
        </p:spPr>
      </p:pic>
      <p:sp>
        <p:nvSpPr>
          <p:cNvPr id="8" name="Presenter Title"/>
          <p:cNvSpPr>
            <a:spLocks noGrp="1"/>
          </p:cNvSpPr>
          <p:nvPr>
            <p:ph type="body" sz="quarter" idx="12" hasCustomPrompt="1"/>
          </p:nvPr>
        </p:nvSpPr>
        <p:spPr>
          <a:xfrm>
            <a:off x="357188" y="5099051"/>
            <a:ext cx="7542212" cy="331932"/>
          </a:xfrm>
          <a:prstGeom prst="rect">
            <a:avLst/>
          </a:prstGeo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Light 18 </a:t>
            </a:r>
            <a:r>
              <a:rPr lang="en-US" err="1"/>
              <a:t>pt</a:t>
            </a:r>
            <a:endParaRPr lang="en-US"/>
          </a:p>
        </p:txBody>
      </p:sp>
      <p:sp>
        <p:nvSpPr>
          <p:cNvPr id="9" name="Presenter Name"/>
          <p:cNvSpPr>
            <a:spLocks noGrp="1"/>
          </p:cNvSpPr>
          <p:nvPr>
            <p:ph type="body" sz="quarter" idx="10" hasCustomPrompt="1"/>
          </p:nvPr>
        </p:nvSpPr>
        <p:spPr>
          <a:xfrm>
            <a:off x="357350" y="4692650"/>
            <a:ext cx="7542465" cy="313459"/>
          </a:xfrm>
          <a:prstGeom prst="rect">
            <a:avLst/>
          </a:prstGeo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a:t>Presenter Name: Libre Franklin Bold 18/single</a:t>
            </a:r>
          </a:p>
        </p:txBody>
      </p:sp>
    </p:spTree>
    <p:extLst>
      <p:ext uri="{BB962C8B-B14F-4D97-AF65-F5344CB8AC3E}">
        <p14:creationId xmlns:p14="http://schemas.microsoft.com/office/powerpoint/2010/main" val="14791733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hite - Green Pattern">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FB6BBA6-8043-0843-80C6-06F7D23BD87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76500" y="889000"/>
            <a:ext cx="9715500" cy="5969000"/>
          </a:xfrm>
          <a:prstGeom prst="rect">
            <a:avLst/>
          </a:prstGeom>
        </p:spPr>
      </p:pic>
      <p:pic>
        <p:nvPicPr>
          <p:cNvPr id="2" name="Graphic 1"/>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03644" y="327876"/>
            <a:ext cx="1787843" cy="279837"/>
          </a:xfrm>
          <a:prstGeom prst="rect">
            <a:avLst/>
          </a:prstGeom>
        </p:spPr>
      </p:pic>
      <p:sp>
        <p:nvSpPr>
          <p:cNvPr id="8" name="Presenter Title"/>
          <p:cNvSpPr>
            <a:spLocks noGrp="1"/>
          </p:cNvSpPr>
          <p:nvPr>
            <p:ph type="body" sz="quarter" idx="12" hasCustomPrompt="1"/>
          </p:nvPr>
        </p:nvSpPr>
        <p:spPr>
          <a:xfrm>
            <a:off x="357188" y="5099051"/>
            <a:ext cx="7542212" cy="331932"/>
          </a:xfr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dirty="0"/>
              <a:t>Presenter title: Libre Franklin 18 </a:t>
            </a:r>
            <a:r>
              <a:rPr lang="en-US" dirty="0" err="1"/>
              <a:t>pt</a:t>
            </a:r>
            <a:endParaRPr lang="en-US" dirty="0"/>
          </a:p>
        </p:txBody>
      </p:sp>
      <p:sp>
        <p:nvSpPr>
          <p:cNvPr id="3" name="Presenter Name"/>
          <p:cNvSpPr>
            <a:spLocks noGrp="1"/>
          </p:cNvSpPr>
          <p:nvPr>
            <p:ph type="body" sz="quarter" idx="10" hasCustomPrompt="1"/>
          </p:nvPr>
        </p:nvSpPr>
        <p:spPr>
          <a:xfrm>
            <a:off x="357350" y="4692650"/>
            <a:ext cx="7542465" cy="313459"/>
          </a:xfr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Presenter Name: Libre Franklin Bold 18/single</a:t>
            </a:r>
          </a:p>
        </p:txBody>
      </p:sp>
      <p:sp>
        <p:nvSpPr>
          <p:cNvPr id="10" name="Title 9"/>
          <p:cNvSpPr>
            <a:spLocks noGrp="1"/>
          </p:cNvSpPr>
          <p:nvPr>
            <p:ph type="title" hasCustomPrompt="1"/>
          </p:nvPr>
        </p:nvSpPr>
        <p:spPr>
          <a:xfrm>
            <a:off x="357351" y="2529590"/>
            <a:ext cx="7542465" cy="1810062"/>
          </a:xfrm>
          <a:prstGeom prst="rect">
            <a:avLst/>
          </a:prstGeom>
        </p:spPr>
        <p:txBody>
          <a:bodyPr lIns="0" tIns="0" rIns="0" bIns="0">
            <a:noAutofit/>
          </a:bodyPr>
          <a:lstStyle>
            <a:lvl1pPr>
              <a:lnSpc>
                <a:spcPct val="100000"/>
              </a:lnSpc>
              <a:defRPr sz="3600" baseline="0"/>
            </a:lvl1pPr>
          </a:lstStyle>
          <a:p>
            <a:r>
              <a:rPr lang="en-US" dirty="0"/>
              <a:t>Presentation Title Libre Franklin Light 36 pt. single spaced</a:t>
            </a:r>
          </a:p>
        </p:txBody>
      </p:sp>
      <p:grpSp>
        <p:nvGrpSpPr>
          <p:cNvPr id="16" name="Group 15">
            <a:extLst>
              <a:ext uri="{FF2B5EF4-FFF2-40B4-BE49-F238E27FC236}">
                <a16:creationId xmlns:a16="http://schemas.microsoft.com/office/drawing/2014/main" id="{42C52F49-E1F1-3341-93DC-8C52924A124D}"/>
              </a:ext>
            </a:extLst>
          </p:cNvPr>
          <p:cNvGrpSpPr/>
          <p:nvPr userDrawn="1"/>
        </p:nvGrpSpPr>
        <p:grpSpPr>
          <a:xfrm>
            <a:off x="3680430" y="1402384"/>
            <a:ext cx="7836625" cy="4772106"/>
            <a:chOff x="3680430" y="1402384"/>
            <a:chExt cx="7836625" cy="4772106"/>
          </a:xfrm>
        </p:grpSpPr>
        <p:pic>
          <p:nvPicPr>
            <p:cNvPr id="9" name="Graphic 8">
              <a:extLst>
                <a:ext uri="{FF2B5EF4-FFF2-40B4-BE49-F238E27FC236}">
                  <a16:creationId xmlns:a16="http://schemas.microsoft.com/office/drawing/2014/main" id="{6A98E624-2658-C04A-9D3E-BC608278AEF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4848" y="2588100"/>
              <a:ext cx="190500" cy="533400"/>
            </a:xfrm>
            <a:prstGeom prst="rect">
              <a:avLst/>
            </a:prstGeom>
          </p:spPr>
        </p:pic>
        <p:pic>
          <p:nvPicPr>
            <p:cNvPr id="11" name="Graphic 10">
              <a:extLst>
                <a:ext uri="{FF2B5EF4-FFF2-40B4-BE49-F238E27FC236}">
                  <a16:creationId xmlns:a16="http://schemas.microsoft.com/office/drawing/2014/main" id="{DA4D4C08-658A-8D4D-BBB5-563FD312156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09212" y="3263900"/>
              <a:ext cx="190500" cy="533400"/>
            </a:xfrm>
            <a:prstGeom prst="rect">
              <a:avLst/>
            </a:prstGeom>
          </p:spPr>
        </p:pic>
        <p:pic>
          <p:nvPicPr>
            <p:cNvPr id="12" name="Graphic 11">
              <a:extLst>
                <a:ext uri="{FF2B5EF4-FFF2-40B4-BE49-F238E27FC236}">
                  <a16:creationId xmlns:a16="http://schemas.microsoft.com/office/drawing/2014/main" id="{6E4E5A6B-9B76-CC47-887E-4CC4B8BC475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155105" y="1906439"/>
              <a:ext cx="190500" cy="533400"/>
            </a:xfrm>
            <a:prstGeom prst="rect">
              <a:avLst/>
            </a:prstGeom>
          </p:spPr>
        </p:pic>
        <p:pic>
          <p:nvPicPr>
            <p:cNvPr id="13" name="Graphic 12">
              <a:extLst>
                <a:ext uri="{FF2B5EF4-FFF2-40B4-BE49-F238E27FC236}">
                  <a16:creationId xmlns:a16="http://schemas.microsoft.com/office/drawing/2014/main" id="{29DCE835-AB5F-794C-9E4F-8BA4472F682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6391880" y="5303237"/>
              <a:ext cx="190500" cy="533400"/>
            </a:xfrm>
            <a:prstGeom prst="rect">
              <a:avLst/>
            </a:prstGeom>
          </p:spPr>
        </p:pic>
        <p:pic>
          <p:nvPicPr>
            <p:cNvPr id="14" name="Graphic 13">
              <a:extLst>
                <a:ext uri="{FF2B5EF4-FFF2-40B4-BE49-F238E27FC236}">
                  <a16:creationId xmlns:a16="http://schemas.microsoft.com/office/drawing/2014/main" id="{FE245E0C-DE05-FF4C-A023-D78F5553366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49478" y="1230934"/>
              <a:ext cx="190500" cy="533400"/>
            </a:xfrm>
            <a:prstGeom prst="rect">
              <a:avLst/>
            </a:prstGeom>
          </p:spPr>
        </p:pic>
        <p:pic>
          <p:nvPicPr>
            <p:cNvPr id="15" name="Graphic 14">
              <a:extLst>
                <a:ext uri="{FF2B5EF4-FFF2-40B4-BE49-F238E27FC236}">
                  <a16:creationId xmlns:a16="http://schemas.microsoft.com/office/drawing/2014/main" id="{EA0D0358-1138-9143-AC82-634E16241529}"/>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80430" y="5641090"/>
              <a:ext cx="190500" cy="533400"/>
            </a:xfrm>
            <a:prstGeom prst="rect">
              <a:avLst/>
            </a:prstGeom>
          </p:spPr>
        </p:pic>
      </p:grpSp>
    </p:spTree>
    <p:extLst>
      <p:ext uri="{BB962C8B-B14F-4D97-AF65-F5344CB8AC3E}">
        <p14:creationId xmlns:p14="http://schemas.microsoft.com/office/powerpoint/2010/main" val="38373782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4_Title Slide Blu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E2C0B8A-8B58-194C-89B2-6630DAA340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21"/>
            <a:ext cx="12191996" cy="6857997"/>
          </a:xfrm>
          <a:prstGeom prst="rect">
            <a:avLst/>
          </a:prstGeom>
        </p:spPr>
      </p:pic>
      <p:sp>
        <p:nvSpPr>
          <p:cNvPr id="10" name="Title 9"/>
          <p:cNvSpPr>
            <a:spLocks noGrp="1"/>
          </p:cNvSpPr>
          <p:nvPr>
            <p:ph type="title" hasCustomPrompt="1"/>
          </p:nvPr>
        </p:nvSpPr>
        <p:spPr>
          <a:xfrm>
            <a:off x="357351" y="2529590"/>
            <a:ext cx="7542049" cy="1810062"/>
          </a:xfrm>
          <a:prstGeom prst="rect">
            <a:avLst/>
          </a:prstGeom>
        </p:spPr>
        <p:txBody>
          <a:bodyPr lIns="0" tIns="0" rIns="0" bIns="0"/>
          <a:lstStyle>
            <a:lvl1pPr>
              <a:lnSpc>
                <a:spcPct val="100000"/>
              </a:lnSpc>
              <a:defRPr sz="3600" baseline="0"/>
            </a:lvl1pPr>
          </a:lstStyle>
          <a:p>
            <a:r>
              <a:rPr lang="en-US"/>
              <a:t>Presentation Title Libre Franklin Light 36 pt. single spaced</a:t>
            </a:r>
          </a:p>
        </p:txBody>
      </p:sp>
      <p:pic>
        <p:nvPicPr>
          <p:cNvPr id="7" name="McKesson Logo"/>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3650" y="347661"/>
            <a:ext cx="1685763" cy="240823"/>
          </a:xfrm>
          <a:prstGeom prst="rect">
            <a:avLst/>
          </a:prstGeom>
        </p:spPr>
      </p:pic>
      <p:sp>
        <p:nvSpPr>
          <p:cNvPr id="8" name="Presenter Title"/>
          <p:cNvSpPr>
            <a:spLocks noGrp="1"/>
          </p:cNvSpPr>
          <p:nvPr>
            <p:ph type="body" sz="quarter" idx="12" hasCustomPrompt="1"/>
          </p:nvPr>
        </p:nvSpPr>
        <p:spPr>
          <a:xfrm>
            <a:off x="357188" y="5099051"/>
            <a:ext cx="7542212" cy="331932"/>
          </a:xfrm>
          <a:prstGeom prst="rect">
            <a:avLst/>
          </a:prstGeo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Light 18 </a:t>
            </a:r>
            <a:r>
              <a:rPr lang="en-US" err="1"/>
              <a:t>pt</a:t>
            </a:r>
            <a:endParaRPr lang="en-US"/>
          </a:p>
        </p:txBody>
      </p:sp>
      <p:sp>
        <p:nvSpPr>
          <p:cNvPr id="9" name="Presenter Name"/>
          <p:cNvSpPr>
            <a:spLocks noGrp="1"/>
          </p:cNvSpPr>
          <p:nvPr>
            <p:ph type="body" sz="quarter" idx="10" hasCustomPrompt="1"/>
          </p:nvPr>
        </p:nvSpPr>
        <p:spPr>
          <a:xfrm>
            <a:off x="357350" y="4692650"/>
            <a:ext cx="7542465" cy="313459"/>
          </a:xfrm>
          <a:prstGeom prst="rect">
            <a:avLst/>
          </a:prstGeo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a:t>Presenter Name: Libre Franklin Bold 18/single</a:t>
            </a:r>
          </a:p>
        </p:txBody>
      </p:sp>
    </p:spTree>
    <p:extLst>
      <p:ext uri="{BB962C8B-B14F-4D97-AF65-F5344CB8AC3E}">
        <p14:creationId xmlns:p14="http://schemas.microsoft.com/office/powerpoint/2010/main" val="30328590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5_Title Slide Blue">
    <p:bg>
      <p:bgRef idx="1001">
        <a:schemeClr val="bg2"/>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031B387-1467-C246-9544-71F32F262C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1996" cy="6857997"/>
          </a:xfrm>
          <a:prstGeom prst="rect">
            <a:avLst/>
          </a:prstGeom>
        </p:spPr>
      </p:pic>
      <p:sp>
        <p:nvSpPr>
          <p:cNvPr id="10" name="Title 9"/>
          <p:cNvSpPr>
            <a:spLocks noGrp="1"/>
          </p:cNvSpPr>
          <p:nvPr>
            <p:ph type="title" hasCustomPrompt="1"/>
          </p:nvPr>
        </p:nvSpPr>
        <p:spPr>
          <a:xfrm>
            <a:off x="357351" y="2529590"/>
            <a:ext cx="7542049" cy="1810062"/>
          </a:xfrm>
          <a:prstGeom prst="rect">
            <a:avLst/>
          </a:prstGeom>
        </p:spPr>
        <p:txBody>
          <a:bodyPr lIns="0" tIns="0" rIns="0" bIns="0"/>
          <a:lstStyle>
            <a:lvl1pPr>
              <a:lnSpc>
                <a:spcPct val="100000"/>
              </a:lnSpc>
              <a:defRPr sz="3600" baseline="0"/>
            </a:lvl1pPr>
          </a:lstStyle>
          <a:p>
            <a:r>
              <a:rPr lang="en-US"/>
              <a:t>Presentation Title Libre Franklin Light 36 pt. single spaced</a:t>
            </a:r>
          </a:p>
        </p:txBody>
      </p:sp>
      <p:pic>
        <p:nvPicPr>
          <p:cNvPr id="7" name="McKesson Logo"/>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3650" y="347661"/>
            <a:ext cx="1685763" cy="240823"/>
          </a:xfrm>
          <a:prstGeom prst="rect">
            <a:avLst/>
          </a:prstGeom>
        </p:spPr>
      </p:pic>
      <p:sp>
        <p:nvSpPr>
          <p:cNvPr id="8" name="Presenter Title"/>
          <p:cNvSpPr>
            <a:spLocks noGrp="1"/>
          </p:cNvSpPr>
          <p:nvPr>
            <p:ph type="body" sz="quarter" idx="12" hasCustomPrompt="1"/>
          </p:nvPr>
        </p:nvSpPr>
        <p:spPr>
          <a:xfrm>
            <a:off x="357188" y="5099051"/>
            <a:ext cx="7542212" cy="331932"/>
          </a:xfrm>
          <a:prstGeom prst="rect">
            <a:avLst/>
          </a:prstGeo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Light 18 </a:t>
            </a:r>
            <a:r>
              <a:rPr lang="en-US" err="1"/>
              <a:t>pt</a:t>
            </a:r>
            <a:endParaRPr lang="en-US"/>
          </a:p>
        </p:txBody>
      </p:sp>
      <p:sp>
        <p:nvSpPr>
          <p:cNvPr id="9" name="Presenter Name"/>
          <p:cNvSpPr>
            <a:spLocks noGrp="1"/>
          </p:cNvSpPr>
          <p:nvPr>
            <p:ph type="body" sz="quarter" idx="10" hasCustomPrompt="1"/>
          </p:nvPr>
        </p:nvSpPr>
        <p:spPr>
          <a:xfrm>
            <a:off x="357350" y="4692650"/>
            <a:ext cx="7542465" cy="313459"/>
          </a:xfrm>
          <a:prstGeom prst="rect">
            <a:avLst/>
          </a:prstGeo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a:t>Presenter Name: Libre Franklin Bold 18/single</a:t>
            </a:r>
          </a:p>
        </p:txBody>
      </p:sp>
    </p:spTree>
    <p:extLst>
      <p:ext uri="{BB962C8B-B14F-4D97-AF65-F5344CB8AC3E}">
        <p14:creationId xmlns:p14="http://schemas.microsoft.com/office/powerpoint/2010/main" val="597142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6_Title Slide Blu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0D375A4-D1EE-3449-A537-99F4ADBD7F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21"/>
            <a:ext cx="12191998" cy="6857999"/>
          </a:xfrm>
          <a:prstGeom prst="rect">
            <a:avLst/>
          </a:prstGeom>
        </p:spPr>
      </p:pic>
      <p:sp>
        <p:nvSpPr>
          <p:cNvPr id="10" name="Title 9"/>
          <p:cNvSpPr>
            <a:spLocks noGrp="1"/>
          </p:cNvSpPr>
          <p:nvPr>
            <p:ph type="title" hasCustomPrompt="1"/>
          </p:nvPr>
        </p:nvSpPr>
        <p:spPr>
          <a:xfrm>
            <a:off x="357351" y="2529590"/>
            <a:ext cx="7542049" cy="1810062"/>
          </a:xfrm>
          <a:prstGeom prst="rect">
            <a:avLst/>
          </a:prstGeom>
        </p:spPr>
        <p:txBody>
          <a:bodyPr lIns="0" tIns="0" rIns="0" bIns="0"/>
          <a:lstStyle>
            <a:lvl1pPr>
              <a:lnSpc>
                <a:spcPct val="100000"/>
              </a:lnSpc>
              <a:defRPr sz="3600" baseline="0"/>
            </a:lvl1pPr>
          </a:lstStyle>
          <a:p>
            <a:r>
              <a:rPr lang="en-US"/>
              <a:t>Presentation Title Libre Franklin Light 36 pt. single spaced</a:t>
            </a:r>
          </a:p>
        </p:txBody>
      </p:sp>
      <p:pic>
        <p:nvPicPr>
          <p:cNvPr id="7" name="McKesson Logo"/>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3650" y="347661"/>
            <a:ext cx="1685763" cy="240823"/>
          </a:xfrm>
          <a:prstGeom prst="rect">
            <a:avLst/>
          </a:prstGeom>
        </p:spPr>
      </p:pic>
      <p:sp>
        <p:nvSpPr>
          <p:cNvPr id="8" name="Presenter Title"/>
          <p:cNvSpPr>
            <a:spLocks noGrp="1"/>
          </p:cNvSpPr>
          <p:nvPr>
            <p:ph type="body" sz="quarter" idx="12" hasCustomPrompt="1"/>
          </p:nvPr>
        </p:nvSpPr>
        <p:spPr>
          <a:xfrm>
            <a:off x="357188" y="5099051"/>
            <a:ext cx="7542212" cy="331932"/>
          </a:xfrm>
          <a:prstGeom prst="rect">
            <a:avLst/>
          </a:prstGeo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Light 18 </a:t>
            </a:r>
            <a:r>
              <a:rPr lang="en-US" err="1"/>
              <a:t>pt</a:t>
            </a:r>
            <a:endParaRPr lang="en-US"/>
          </a:p>
        </p:txBody>
      </p:sp>
      <p:sp>
        <p:nvSpPr>
          <p:cNvPr id="9" name="Presenter Name"/>
          <p:cNvSpPr>
            <a:spLocks noGrp="1"/>
          </p:cNvSpPr>
          <p:nvPr>
            <p:ph type="body" sz="quarter" idx="10" hasCustomPrompt="1"/>
          </p:nvPr>
        </p:nvSpPr>
        <p:spPr>
          <a:xfrm>
            <a:off x="357350" y="4692650"/>
            <a:ext cx="7542465" cy="313459"/>
          </a:xfrm>
          <a:prstGeom prst="rect">
            <a:avLst/>
          </a:prstGeo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a:t>Presenter Name: Libre Franklin Bold 18/single</a:t>
            </a:r>
          </a:p>
        </p:txBody>
      </p:sp>
    </p:spTree>
    <p:extLst>
      <p:ext uri="{BB962C8B-B14F-4D97-AF65-F5344CB8AC3E}">
        <p14:creationId xmlns:p14="http://schemas.microsoft.com/office/powerpoint/2010/main" val="37767610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8_Title Slide Blue">
    <p:bg>
      <p:bgRef idx="1001">
        <a:schemeClr val="bg2"/>
      </p:bgRef>
    </p:bg>
    <p:spTree>
      <p:nvGrpSpPr>
        <p:cNvPr id="1" name=""/>
        <p:cNvGrpSpPr/>
        <p:nvPr/>
      </p:nvGrpSpPr>
      <p:grpSpPr>
        <a:xfrm>
          <a:off x="0" y="0"/>
          <a:ext cx="0" cy="0"/>
          <a:chOff x="0" y="0"/>
          <a:chExt cx="0" cy="0"/>
        </a:xfrm>
      </p:grpSpPr>
      <p:pic>
        <p:nvPicPr>
          <p:cNvPr id="4" name="Picture 3" descr="A doctor holding a syringe&#10;&#10;Description automatically generated with low confidence">
            <a:extLst>
              <a:ext uri="{FF2B5EF4-FFF2-40B4-BE49-F238E27FC236}">
                <a16:creationId xmlns:a16="http://schemas.microsoft.com/office/drawing/2014/main" id="{1C29FE33-73F0-5542-B548-CEBA8AE25F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20650" r="5707"/>
          <a:stretch/>
        </p:blipFill>
        <p:spPr>
          <a:xfrm>
            <a:off x="-1" y="0"/>
            <a:ext cx="12211877" cy="6858000"/>
          </a:xfrm>
          <a:prstGeom prst="rect">
            <a:avLst/>
          </a:prstGeom>
        </p:spPr>
      </p:pic>
      <p:sp>
        <p:nvSpPr>
          <p:cNvPr id="12" name="Rectangle 11">
            <a:extLst>
              <a:ext uri="{FF2B5EF4-FFF2-40B4-BE49-F238E27FC236}">
                <a16:creationId xmlns:a16="http://schemas.microsoft.com/office/drawing/2014/main" id="{2E5F180D-F67D-5741-B016-4273FA0FC028}"/>
              </a:ext>
            </a:extLst>
          </p:cNvPr>
          <p:cNvSpPr/>
          <p:nvPr userDrawn="1"/>
        </p:nvSpPr>
        <p:spPr>
          <a:xfrm>
            <a:off x="-19878" y="-19878"/>
            <a:ext cx="12211878" cy="6877878"/>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p:cNvSpPr>
            <a:spLocks noGrp="1"/>
          </p:cNvSpPr>
          <p:nvPr>
            <p:ph type="title" hasCustomPrompt="1"/>
          </p:nvPr>
        </p:nvSpPr>
        <p:spPr>
          <a:xfrm>
            <a:off x="357351" y="2529590"/>
            <a:ext cx="7542049" cy="1810062"/>
          </a:xfrm>
          <a:prstGeom prst="rect">
            <a:avLst/>
          </a:prstGeom>
        </p:spPr>
        <p:txBody>
          <a:bodyPr lIns="0" tIns="0" rIns="0" bIns="0"/>
          <a:lstStyle>
            <a:lvl1pPr>
              <a:lnSpc>
                <a:spcPct val="100000"/>
              </a:lnSpc>
              <a:defRPr sz="3600" baseline="0"/>
            </a:lvl1pPr>
          </a:lstStyle>
          <a:p>
            <a:r>
              <a:rPr lang="en-US"/>
              <a:t>Presentation Title Libre Franklin Light 36 pt. single spaced</a:t>
            </a:r>
          </a:p>
        </p:txBody>
      </p:sp>
      <p:pic>
        <p:nvPicPr>
          <p:cNvPr id="7" name="McKesson Logo"/>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3650" y="347661"/>
            <a:ext cx="1685763" cy="240823"/>
          </a:xfrm>
          <a:prstGeom prst="rect">
            <a:avLst/>
          </a:prstGeom>
        </p:spPr>
      </p:pic>
      <p:sp>
        <p:nvSpPr>
          <p:cNvPr id="8" name="Presenter Title"/>
          <p:cNvSpPr>
            <a:spLocks noGrp="1"/>
          </p:cNvSpPr>
          <p:nvPr>
            <p:ph type="body" sz="quarter" idx="12" hasCustomPrompt="1"/>
          </p:nvPr>
        </p:nvSpPr>
        <p:spPr>
          <a:xfrm>
            <a:off x="357188" y="5099051"/>
            <a:ext cx="7542212" cy="331932"/>
          </a:xfrm>
          <a:prstGeom prst="rect">
            <a:avLst/>
          </a:prstGeo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Light 18 </a:t>
            </a:r>
            <a:r>
              <a:rPr lang="en-US" err="1"/>
              <a:t>pt</a:t>
            </a:r>
            <a:endParaRPr lang="en-US"/>
          </a:p>
        </p:txBody>
      </p:sp>
      <p:sp>
        <p:nvSpPr>
          <p:cNvPr id="9" name="Presenter Name"/>
          <p:cNvSpPr>
            <a:spLocks noGrp="1"/>
          </p:cNvSpPr>
          <p:nvPr>
            <p:ph type="body" sz="quarter" idx="10" hasCustomPrompt="1"/>
          </p:nvPr>
        </p:nvSpPr>
        <p:spPr>
          <a:xfrm>
            <a:off x="357350" y="4692650"/>
            <a:ext cx="7542465" cy="313459"/>
          </a:xfrm>
          <a:prstGeom prst="rect">
            <a:avLst/>
          </a:prstGeo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a:t>Presenter Name: Libre Franklin Bold 18/single</a:t>
            </a:r>
          </a:p>
        </p:txBody>
      </p:sp>
    </p:spTree>
    <p:extLst>
      <p:ext uri="{BB962C8B-B14F-4D97-AF65-F5344CB8AC3E}">
        <p14:creationId xmlns:p14="http://schemas.microsoft.com/office/powerpoint/2010/main" val="15544603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7_Title Slide Blue">
    <p:bg>
      <p:bgRef idx="1001">
        <a:schemeClr val="bg2"/>
      </p:bgRef>
    </p:bg>
    <p:spTree>
      <p:nvGrpSpPr>
        <p:cNvPr id="1" name=""/>
        <p:cNvGrpSpPr/>
        <p:nvPr/>
      </p:nvGrpSpPr>
      <p:grpSpPr>
        <a:xfrm>
          <a:off x="0" y="0"/>
          <a:ext cx="0" cy="0"/>
          <a:chOff x="0" y="0"/>
          <a:chExt cx="0" cy="0"/>
        </a:xfrm>
      </p:grpSpPr>
      <p:pic>
        <p:nvPicPr>
          <p:cNvPr id="3" name="Picture 2" descr="A picture containing person, clothing, people&#10;&#10;Description automatically generated">
            <a:extLst>
              <a:ext uri="{FF2B5EF4-FFF2-40B4-BE49-F238E27FC236}">
                <a16:creationId xmlns:a16="http://schemas.microsoft.com/office/drawing/2014/main" id="{65A7B717-8287-DE41-AB08-782D96CAAD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251" t="30209" r="31029" b="16135"/>
          <a:stretch/>
        </p:blipFill>
        <p:spPr>
          <a:xfrm>
            <a:off x="1" y="-1"/>
            <a:ext cx="12192000" cy="6858001"/>
          </a:xfrm>
          <a:prstGeom prst="rect">
            <a:avLst/>
          </a:prstGeom>
        </p:spPr>
      </p:pic>
      <p:sp>
        <p:nvSpPr>
          <p:cNvPr id="12" name="Rectangle 11">
            <a:extLst>
              <a:ext uri="{FF2B5EF4-FFF2-40B4-BE49-F238E27FC236}">
                <a16:creationId xmlns:a16="http://schemas.microsoft.com/office/drawing/2014/main" id="{2E5F180D-F67D-5741-B016-4273FA0FC028}"/>
              </a:ext>
            </a:extLst>
          </p:cNvPr>
          <p:cNvSpPr/>
          <p:nvPr userDrawn="1"/>
        </p:nvSpPr>
        <p:spPr>
          <a:xfrm>
            <a:off x="-19878" y="-19878"/>
            <a:ext cx="12211878" cy="6877878"/>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p:cNvSpPr>
            <a:spLocks noGrp="1"/>
          </p:cNvSpPr>
          <p:nvPr>
            <p:ph type="title" hasCustomPrompt="1"/>
          </p:nvPr>
        </p:nvSpPr>
        <p:spPr>
          <a:xfrm>
            <a:off x="357351" y="2529590"/>
            <a:ext cx="7542049" cy="1810062"/>
          </a:xfrm>
          <a:prstGeom prst="rect">
            <a:avLst/>
          </a:prstGeom>
        </p:spPr>
        <p:txBody>
          <a:bodyPr lIns="0" tIns="0" rIns="0" bIns="0"/>
          <a:lstStyle>
            <a:lvl1pPr>
              <a:lnSpc>
                <a:spcPct val="100000"/>
              </a:lnSpc>
              <a:defRPr sz="3600" baseline="0"/>
            </a:lvl1pPr>
          </a:lstStyle>
          <a:p>
            <a:r>
              <a:rPr lang="en-US"/>
              <a:t>Presentation Title Libre Franklin Light 36 pt. single spaced</a:t>
            </a:r>
          </a:p>
        </p:txBody>
      </p:sp>
      <p:pic>
        <p:nvPicPr>
          <p:cNvPr id="7" name="McKesson Logo"/>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3650" y="347661"/>
            <a:ext cx="1685763" cy="240823"/>
          </a:xfrm>
          <a:prstGeom prst="rect">
            <a:avLst/>
          </a:prstGeom>
        </p:spPr>
      </p:pic>
      <p:sp>
        <p:nvSpPr>
          <p:cNvPr id="8" name="Presenter Title"/>
          <p:cNvSpPr>
            <a:spLocks noGrp="1"/>
          </p:cNvSpPr>
          <p:nvPr>
            <p:ph type="body" sz="quarter" idx="12" hasCustomPrompt="1"/>
          </p:nvPr>
        </p:nvSpPr>
        <p:spPr>
          <a:xfrm>
            <a:off x="357188" y="5099051"/>
            <a:ext cx="7542212" cy="331932"/>
          </a:xfrm>
          <a:prstGeom prst="rect">
            <a:avLst/>
          </a:prstGeo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Light 18 </a:t>
            </a:r>
            <a:r>
              <a:rPr lang="en-US" err="1"/>
              <a:t>pt</a:t>
            </a:r>
            <a:endParaRPr lang="en-US"/>
          </a:p>
        </p:txBody>
      </p:sp>
      <p:sp>
        <p:nvSpPr>
          <p:cNvPr id="9" name="Presenter Name"/>
          <p:cNvSpPr>
            <a:spLocks noGrp="1"/>
          </p:cNvSpPr>
          <p:nvPr>
            <p:ph type="body" sz="quarter" idx="10" hasCustomPrompt="1"/>
          </p:nvPr>
        </p:nvSpPr>
        <p:spPr>
          <a:xfrm>
            <a:off x="357350" y="4692650"/>
            <a:ext cx="7542465" cy="313459"/>
          </a:xfrm>
          <a:prstGeom prst="rect">
            <a:avLst/>
          </a:prstGeo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a:t>Presenter Name: Libre Franklin Bold 18/single</a:t>
            </a:r>
          </a:p>
        </p:txBody>
      </p:sp>
    </p:spTree>
    <p:extLst>
      <p:ext uri="{BB962C8B-B14F-4D97-AF65-F5344CB8AC3E}">
        <p14:creationId xmlns:p14="http://schemas.microsoft.com/office/powerpoint/2010/main" val="2162095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Centered White">
    <p:spTree>
      <p:nvGrpSpPr>
        <p:cNvPr id="1" name=""/>
        <p:cNvGrpSpPr/>
        <p:nvPr/>
      </p:nvGrpSpPr>
      <p:grpSpPr>
        <a:xfrm>
          <a:off x="0" y="0"/>
          <a:ext cx="0" cy="0"/>
          <a:chOff x="0" y="0"/>
          <a:chExt cx="0" cy="0"/>
        </a:xfrm>
      </p:grpSpPr>
      <p:sp>
        <p:nvSpPr>
          <p:cNvPr id="10" name="Title"/>
          <p:cNvSpPr>
            <a:spLocks noGrp="1"/>
          </p:cNvSpPr>
          <p:nvPr>
            <p:ph type="title" hasCustomPrompt="1"/>
          </p:nvPr>
        </p:nvSpPr>
        <p:spPr>
          <a:xfrm>
            <a:off x="2328557" y="2529590"/>
            <a:ext cx="7542465" cy="1810062"/>
          </a:xfrm>
          <a:prstGeom prst="rect">
            <a:avLst/>
          </a:prstGeom>
        </p:spPr>
        <p:txBody>
          <a:bodyPr lIns="0" tIns="0" rIns="0" bIns="0"/>
          <a:lstStyle>
            <a:lvl1pPr algn="ctr">
              <a:lnSpc>
                <a:spcPct val="100000"/>
              </a:lnSpc>
              <a:defRPr sz="3600" baseline="0"/>
            </a:lvl1pPr>
          </a:lstStyle>
          <a:p>
            <a:r>
              <a:rPr lang="en-US"/>
              <a:t>Presentation Title </a:t>
            </a:r>
            <a:br>
              <a:rPr lang="en-US"/>
            </a:br>
            <a:r>
              <a:rPr lang="en-US"/>
              <a:t>36 pt. single spaced</a:t>
            </a:r>
          </a:p>
        </p:txBody>
      </p:sp>
      <p:pic>
        <p:nvPicPr>
          <p:cNvPr id="5" name="McKesson Logo"/>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3644" y="327876"/>
            <a:ext cx="1787843" cy="279837"/>
          </a:xfrm>
          <a:prstGeom prst="rect">
            <a:avLst/>
          </a:prstGeom>
        </p:spPr>
      </p:pic>
      <p:sp>
        <p:nvSpPr>
          <p:cNvPr id="8" name="Presenter Title"/>
          <p:cNvSpPr>
            <a:spLocks noGrp="1"/>
          </p:cNvSpPr>
          <p:nvPr>
            <p:ph type="body" sz="quarter" idx="12" hasCustomPrompt="1"/>
          </p:nvPr>
        </p:nvSpPr>
        <p:spPr>
          <a:xfrm>
            <a:off x="2328810" y="5080578"/>
            <a:ext cx="7542212" cy="331932"/>
          </a:xfrm>
          <a:prstGeom prst="rect">
            <a:avLst/>
          </a:prstGeom>
        </p:spPr>
        <p:txBody>
          <a:bodyPr>
            <a:noAutofit/>
          </a:bodyPr>
          <a:lstStyle>
            <a:lvl1pPr marL="0" indent="0" algn="ctr">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18 </a:t>
            </a:r>
            <a:r>
              <a:rPr lang="en-US" err="1"/>
              <a:t>pt</a:t>
            </a:r>
            <a:endParaRPr lang="en-US"/>
          </a:p>
        </p:txBody>
      </p:sp>
      <p:sp>
        <p:nvSpPr>
          <p:cNvPr id="9" name="Presenter Name"/>
          <p:cNvSpPr>
            <a:spLocks noGrp="1"/>
          </p:cNvSpPr>
          <p:nvPr>
            <p:ph type="body" sz="quarter" idx="10" hasCustomPrompt="1"/>
          </p:nvPr>
        </p:nvSpPr>
        <p:spPr>
          <a:xfrm>
            <a:off x="2328972" y="4674177"/>
            <a:ext cx="7542465" cy="313459"/>
          </a:xfrm>
          <a:prstGeom prst="rect">
            <a:avLst/>
          </a:prstGeom>
        </p:spPr>
        <p:txBody>
          <a:bodyPr lIns="0" tIns="0" rIns="0" bIns="0">
            <a:noAutofit/>
          </a:bodyPr>
          <a:lstStyle>
            <a:lvl1pPr marL="0" indent="0" algn="ctr">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Presenter Name: Bold 18/single</a:t>
            </a:r>
          </a:p>
        </p:txBody>
      </p:sp>
    </p:spTree>
    <p:extLst>
      <p:ext uri="{BB962C8B-B14F-4D97-AF65-F5344CB8AC3E}">
        <p14:creationId xmlns:p14="http://schemas.microsoft.com/office/powerpoint/2010/main" val="41472787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Centered Blue">
    <p:bg>
      <p:bgRef idx="1001">
        <a:schemeClr val="bg2"/>
      </p:bgRef>
    </p:bg>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2313151" y="2529590"/>
            <a:ext cx="7542465" cy="1810062"/>
          </a:xfrm>
          <a:prstGeom prst="rect">
            <a:avLst/>
          </a:prstGeom>
        </p:spPr>
        <p:txBody>
          <a:bodyPr lIns="0" tIns="0" rIns="0" bIns="0"/>
          <a:lstStyle>
            <a:lvl1pPr algn="ctr">
              <a:lnSpc>
                <a:spcPct val="100000"/>
              </a:lnSpc>
              <a:defRPr sz="3600" baseline="0"/>
            </a:lvl1pPr>
          </a:lstStyle>
          <a:p>
            <a:r>
              <a:rPr lang="en-US"/>
              <a:t>Presentation Title </a:t>
            </a:r>
            <a:br>
              <a:rPr lang="en-US"/>
            </a:br>
            <a:r>
              <a:rPr lang="en-US"/>
              <a:t>36 pt. single spaced</a:t>
            </a:r>
          </a:p>
        </p:txBody>
      </p:sp>
      <p:pic>
        <p:nvPicPr>
          <p:cNvPr id="5" name="McKesson Logo"/>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53650" y="347661"/>
            <a:ext cx="1685763" cy="240823"/>
          </a:xfrm>
          <a:prstGeom prst="rect">
            <a:avLst/>
          </a:prstGeom>
        </p:spPr>
      </p:pic>
      <p:sp>
        <p:nvSpPr>
          <p:cNvPr id="8" name="Presenter Title"/>
          <p:cNvSpPr>
            <a:spLocks noGrp="1"/>
          </p:cNvSpPr>
          <p:nvPr>
            <p:ph type="body" sz="quarter" idx="12" hasCustomPrompt="1"/>
          </p:nvPr>
        </p:nvSpPr>
        <p:spPr>
          <a:xfrm>
            <a:off x="2312989" y="5099051"/>
            <a:ext cx="7542212" cy="331932"/>
          </a:xfrm>
          <a:prstGeom prst="rect">
            <a:avLst/>
          </a:prstGeom>
        </p:spPr>
        <p:txBody>
          <a:bodyPr>
            <a:noAutofit/>
          </a:bodyPr>
          <a:lstStyle>
            <a:lvl1pPr marL="0" indent="0" algn="ctr">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18 </a:t>
            </a:r>
            <a:r>
              <a:rPr lang="en-US" err="1"/>
              <a:t>pt</a:t>
            </a:r>
            <a:endParaRPr lang="en-US"/>
          </a:p>
        </p:txBody>
      </p:sp>
      <p:sp>
        <p:nvSpPr>
          <p:cNvPr id="9" name="Presenter Name"/>
          <p:cNvSpPr>
            <a:spLocks noGrp="1"/>
          </p:cNvSpPr>
          <p:nvPr>
            <p:ph type="body" sz="quarter" idx="10" hasCustomPrompt="1"/>
          </p:nvPr>
        </p:nvSpPr>
        <p:spPr>
          <a:xfrm>
            <a:off x="2313151" y="4692650"/>
            <a:ext cx="7542465" cy="313459"/>
          </a:xfrm>
          <a:prstGeom prst="rect">
            <a:avLst/>
          </a:prstGeom>
        </p:spPr>
        <p:txBody>
          <a:bodyPr lIns="0" tIns="0" rIns="0" bIns="0">
            <a:noAutofit/>
          </a:bodyPr>
          <a:lstStyle>
            <a:lvl1pPr marL="0" indent="0" algn="ctr">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Presenter Name: Bold 18/single</a:t>
            </a:r>
          </a:p>
        </p:txBody>
      </p:sp>
    </p:spTree>
    <p:extLst>
      <p:ext uri="{BB962C8B-B14F-4D97-AF65-F5344CB8AC3E}">
        <p14:creationId xmlns:p14="http://schemas.microsoft.com/office/powerpoint/2010/main" val="1585824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White - Orange Pattern">
    <p:spTree>
      <p:nvGrpSpPr>
        <p:cNvPr id="1" name=""/>
        <p:cNvGrpSpPr/>
        <p:nvPr/>
      </p:nvGrpSpPr>
      <p:grpSpPr>
        <a:xfrm>
          <a:off x="0" y="0"/>
          <a:ext cx="0" cy="0"/>
          <a:chOff x="0" y="0"/>
          <a:chExt cx="0" cy="0"/>
        </a:xfrm>
      </p:grpSpPr>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3644" y="327876"/>
            <a:ext cx="1787843" cy="279837"/>
          </a:xfrm>
          <a:prstGeom prst="rect">
            <a:avLst/>
          </a:prstGeom>
        </p:spPr>
      </p:pic>
      <p:sp>
        <p:nvSpPr>
          <p:cNvPr id="10" name="Title 9"/>
          <p:cNvSpPr>
            <a:spLocks noGrp="1"/>
          </p:cNvSpPr>
          <p:nvPr>
            <p:ph type="title" hasCustomPrompt="1"/>
          </p:nvPr>
        </p:nvSpPr>
        <p:spPr>
          <a:xfrm>
            <a:off x="357351" y="2529590"/>
            <a:ext cx="7542465" cy="1810062"/>
          </a:xfrm>
          <a:prstGeom prst="rect">
            <a:avLst/>
          </a:prstGeom>
        </p:spPr>
        <p:txBody>
          <a:bodyPr lIns="0" tIns="0" rIns="0" bIns="0">
            <a:noAutofit/>
          </a:bodyPr>
          <a:lstStyle>
            <a:lvl1pPr>
              <a:lnSpc>
                <a:spcPct val="100000"/>
              </a:lnSpc>
              <a:defRPr sz="3600" baseline="0"/>
            </a:lvl1pPr>
          </a:lstStyle>
          <a:p>
            <a:r>
              <a:rPr lang="en-US"/>
              <a:t>Presentation Title Libre Franklin Light 36 pt. single spaced</a:t>
            </a:r>
          </a:p>
        </p:txBody>
      </p:sp>
      <p:pic>
        <p:nvPicPr>
          <p:cNvPr id="7" name="Graphic 6">
            <a:extLst>
              <a:ext uri="{FF2B5EF4-FFF2-40B4-BE49-F238E27FC236}">
                <a16:creationId xmlns:a16="http://schemas.microsoft.com/office/drawing/2014/main" id="{14A6AC98-FF00-0B46-BC66-BEB9758391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76500" y="889000"/>
            <a:ext cx="9715500" cy="5969000"/>
          </a:xfrm>
          <a:prstGeom prst="rect">
            <a:avLst/>
          </a:prstGeom>
        </p:spPr>
      </p:pic>
      <p:grpSp>
        <p:nvGrpSpPr>
          <p:cNvPr id="9" name="Group 8">
            <a:extLst>
              <a:ext uri="{FF2B5EF4-FFF2-40B4-BE49-F238E27FC236}">
                <a16:creationId xmlns:a16="http://schemas.microsoft.com/office/drawing/2014/main" id="{3CF30CF0-F379-424F-B1E1-EE1AC31917B6}"/>
              </a:ext>
            </a:extLst>
          </p:cNvPr>
          <p:cNvGrpSpPr/>
          <p:nvPr userDrawn="1"/>
        </p:nvGrpSpPr>
        <p:grpSpPr>
          <a:xfrm>
            <a:off x="3680430" y="1402384"/>
            <a:ext cx="7836625" cy="4772106"/>
            <a:chOff x="3680430" y="1402384"/>
            <a:chExt cx="7836625" cy="4772106"/>
          </a:xfrm>
        </p:grpSpPr>
        <p:pic>
          <p:nvPicPr>
            <p:cNvPr id="11" name="Graphic 10">
              <a:extLst>
                <a:ext uri="{FF2B5EF4-FFF2-40B4-BE49-F238E27FC236}">
                  <a16:creationId xmlns:a16="http://schemas.microsoft.com/office/drawing/2014/main" id="{35D69E2A-A18C-B745-A9B6-5CE0A28B799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4848" y="2588100"/>
              <a:ext cx="190500" cy="533400"/>
            </a:xfrm>
            <a:prstGeom prst="rect">
              <a:avLst/>
            </a:prstGeom>
          </p:spPr>
        </p:pic>
        <p:pic>
          <p:nvPicPr>
            <p:cNvPr id="12" name="Graphic 11">
              <a:extLst>
                <a:ext uri="{FF2B5EF4-FFF2-40B4-BE49-F238E27FC236}">
                  <a16:creationId xmlns:a16="http://schemas.microsoft.com/office/drawing/2014/main" id="{E33FBBE6-FD13-4840-8A45-507D2496E45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09212" y="3263900"/>
              <a:ext cx="190500" cy="533400"/>
            </a:xfrm>
            <a:prstGeom prst="rect">
              <a:avLst/>
            </a:prstGeom>
          </p:spPr>
        </p:pic>
        <p:pic>
          <p:nvPicPr>
            <p:cNvPr id="13" name="Graphic 12">
              <a:extLst>
                <a:ext uri="{FF2B5EF4-FFF2-40B4-BE49-F238E27FC236}">
                  <a16:creationId xmlns:a16="http://schemas.microsoft.com/office/drawing/2014/main" id="{D1FCC85C-1F6D-BB47-BE69-CF184CE1650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155105" y="1906439"/>
              <a:ext cx="190500" cy="533400"/>
            </a:xfrm>
            <a:prstGeom prst="rect">
              <a:avLst/>
            </a:prstGeom>
          </p:spPr>
        </p:pic>
        <p:pic>
          <p:nvPicPr>
            <p:cNvPr id="14" name="Graphic 13">
              <a:extLst>
                <a:ext uri="{FF2B5EF4-FFF2-40B4-BE49-F238E27FC236}">
                  <a16:creationId xmlns:a16="http://schemas.microsoft.com/office/drawing/2014/main" id="{89C78BE7-CFCE-7D41-A505-E8188CEF8534}"/>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6391880" y="5303237"/>
              <a:ext cx="190500" cy="533400"/>
            </a:xfrm>
            <a:prstGeom prst="rect">
              <a:avLst/>
            </a:prstGeom>
          </p:spPr>
        </p:pic>
        <p:pic>
          <p:nvPicPr>
            <p:cNvPr id="15" name="Graphic 14">
              <a:extLst>
                <a:ext uri="{FF2B5EF4-FFF2-40B4-BE49-F238E27FC236}">
                  <a16:creationId xmlns:a16="http://schemas.microsoft.com/office/drawing/2014/main" id="{ADA29A8E-B0F5-1643-9EEF-76111D5D406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49478" y="1230934"/>
              <a:ext cx="190500" cy="533400"/>
            </a:xfrm>
            <a:prstGeom prst="rect">
              <a:avLst/>
            </a:prstGeom>
          </p:spPr>
        </p:pic>
        <p:pic>
          <p:nvPicPr>
            <p:cNvPr id="16" name="Graphic 15">
              <a:extLst>
                <a:ext uri="{FF2B5EF4-FFF2-40B4-BE49-F238E27FC236}">
                  <a16:creationId xmlns:a16="http://schemas.microsoft.com/office/drawing/2014/main" id="{DB952F3F-10F6-BA4E-A14B-76512B98C2E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80430" y="5641090"/>
              <a:ext cx="190500" cy="533400"/>
            </a:xfrm>
            <a:prstGeom prst="rect">
              <a:avLst/>
            </a:prstGeom>
          </p:spPr>
        </p:pic>
      </p:grpSp>
      <p:sp>
        <p:nvSpPr>
          <p:cNvPr id="17" name="Presenter Title">
            <a:extLst>
              <a:ext uri="{FF2B5EF4-FFF2-40B4-BE49-F238E27FC236}">
                <a16:creationId xmlns:a16="http://schemas.microsoft.com/office/drawing/2014/main" id="{CA0D4525-EA91-5C4A-9B6E-4C219025F8B6}"/>
              </a:ext>
            </a:extLst>
          </p:cNvPr>
          <p:cNvSpPr>
            <a:spLocks noGrp="1"/>
          </p:cNvSpPr>
          <p:nvPr>
            <p:ph type="body" sz="quarter" idx="12" hasCustomPrompt="1"/>
          </p:nvPr>
        </p:nvSpPr>
        <p:spPr>
          <a:xfrm>
            <a:off x="357188" y="5099051"/>
            <a:ext cx="7542212" cy="331932"/>
          </a:xfr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18 </a:t>
            </a:r>
            <a:r>
              <a:rPr lang="en-US" err="1"/>
              <a:t>pt</a:t>
            </a:r>
            <a:endParaRPr lang="en-US"/>
          </a:p>
        </p:txBody>
      </p:sp>
      <p:sp>
        <p:nvSpPr>
          <p:cNvPr id="18" name="Presenter Name">
            <a:extLst>
              <a:ext uri="{FF2B5EF4-FFF2-40B4-BE49-F238E27FC236}">
                <a16:creationId xmlns:a16="http://schemas.microsoft.com/office/drawing/2014/main" id="{69A8792F-1EEE-B346-BE0F-BA585F2FEA78}"/>
              </a:ext>
            </a:extLst>
          </p:cNvPr>
          <p:cNvSpPr>
            <a:spLocks noGrp="1"/>
          </p:cNvSpPr>
          <p:nvPr>
            <p:ph type="body" sz="quarter" idx="10" hasCustomPrompt="1"/>
          </p:nvPr>
        </p:nvSpPr>
        <p:spPr>
          <a:xfrm>
            <a:off x="357350" y="4692650"/>
            <a:ext cx="7542465" cy="313459"/>
          </a:xfr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Presenter Name: Libre Franklin Bold 18/single</a:t>
            </a:r>
          </a:p>
        </p:txBody>
      </p:sp>
    </p:spTree>
    <p:extLst>
      <p:ext uri="{BB962C8B-B14F-4D97-AF65-F5344CB8AC3E}">
        <p14:creationId xmlns:p14="http://schemas.microsoft.com/office/powerpoint/2010/main" val="28605790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White - Green Pattern">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FB6BBA6-8043-0843-80C6-06F7D23BD87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76500" y="889000"/>
            <a:ext cx="9715500" cy="5969000"/>
          </a:xfrm>
          <a:prstGeom prst="rect">
            <a:avLst/>
          </a:prstGeom>
        </p:spPr>
      </p:pic>
      <p:pic>
        <p:nvPicPr>
          <p:cNvPr id="2" name="Graphic 1"/>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03644" y="327876"/>
            <a:ext cx="1787843" cy="279837"/>
          </a:xfrm>
          <a:prstGeom prst="rect">
            <a:avLst/>
          </a:prstGeom>
        </p:spPr>
      </p:pic>
      <p:sp>
        <p:nvSpPr>
          <p:cNvPr id="8" name="Presenter Title"/>
          <p:cNvSpPr>
            <a:spLocks noGrp="1"/>
          </p:cNvSpPr>
          <p:nvPr>
            <p:ph type="body" sz="quarter" idx="12" hasCustomPrompt="1"/>
          </p:nvPr>
        </p:nvSpPr>
        <p:spPr>
          <a:xfrm>
            <a:off x="357188" y="5099051"/>
            <a:ext cx="7542212" cy="331932"/>
          </a:xfr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18 </a:t>
            </a:r>
            <a:r>
              <a:rPr lang="en-US" err="1"/>
              <a:t>pt</a:t>
            </a:r>
            <a:endParaRPr lang="en-US"/>
          </a:p>
        </p:txBody>
      </p:sp>
      <p:sp>
        <p:nvSpPr>
          <p:cNvPr id="3" name="Presenter Name"/>
          <p:cNvSpPr>
            <a:spLocks noGrp="1"/>
          </p:cNvSpPr>
          <p:nvPr>
            <p:ph type="body" sz="quarter" idx="10" hasCustomPrompt="1"/>
          </p:nvPr>
        </p:nvSpPr>
        <p:spPr>
          <a:xfrm>
            <a:off x="357350" y="4692650"/>
            <a:ext cx="7542465" cy="313459"/>
          </a:xfr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Presenter Name: Libre Franklin Bold 18/single</a:t>
            </a:r>
          </a:p>
        </p:txBody>
      </p:sp>
      <p:sp>
        <p:nvSpPr>
          <p:cNvPr id="10" name="Title 9"/>
          <p:cNvSpPr>
            <a:spLocks noGrp="1"/>
          </p:cNvSpPr>
          <p:nvPr>
            <p:ph type="title" hasCustomPrompt="1"/>
          </p:nvPr>
        </p:nvSpPr>
        <p:spPr>
          <a:xfrm>
            <a:off x="357351" y="2529590"/>
            <a:ext cx="7542465" cy="1810062"/>
          </a:xfrm>
          <a:prstGeom prst="rect">
            <a:avLst/>
          </a:prstGeom>
        </p:spPr>
        <p:txBody>
          <a:bodyPr lIns="0" tIns="0" rIns="0" bIns="0">
            <a:noAutofit/>
          </a:bodyPr>
          <a:lstStyle>
            <a:lvl1pPr>
              <a:lnSpc>
                <a:spcPct val="100000"/>
              </a:lnSpc>
              <a:defRPr sz="3600" baseline="0"/>
            </a:lvl1pPr>
          </a:lstStyle>
          <a:p>
            <a:r>
              <a:rPr lang="en-US"/>
              <a:t>Presentation Title Libre Franklin Light 36 pt. single spaced</a:t>
            </a:r>
          </a:p>
        </p:txBody>
      </p:sp>
      <p:grpSp>
        <p:nvGrpSpPr>
          <p:cNvPr id="16" name="Group 15">
            <a:extLst>
              <a:ext uri="{FF2B5EF4-FFF2-40B4-BE49-F238E27FC236}">
                <a16:creationId xmlns:a16="http://schemas.microsoft.com/office/drawing/2014/main" id="{42C52F49-E1F1-3341-93DC-8C52924A124D}"/>
              </a:ext>
            </a:extLst>
          </p:cNvPr>
          <p:cNvGrpSpPr/>
          <p:nvPr userDrawn="1"/>
        </p:nvGrpSpPr>
        <p:grpSpPr>
          <a:xfrm>
            <a:off x="3680430" y="1402384"/>
            <a:ext cx="7836625" cy="4772106"/>
            <a:chOff x="3680430" y="1402384"/>
            <a:chExt cx="7836625" cy="4772106"/>
          </a:xfrm>
        </p:grpSpPr>
        <p:pic>
          <p:nvPicPr>
            <p:cNvPr id="9" name="Graphic 8">
              <a:extLst>
                <a:ext uri="{FF2B5EF4-FFF2-40B4-BE49-F238E27FC236}">
                  <a16:creationId xmlns:a16="http://schemas.microsoft.com/office/drawing/2014/main" id="{6A98E624-2658-C04A-9D3E-BC608278AEF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4848" y="2588100"/>
              <a:ext cx="190500" cy="533400"/>
            </a:xfrm>
            <a:prstGeom prst="rect">
              <a:avLst/>
            </a:prstGeom>
          </p:spPr>
        </p:pic>
        <p:pic>
          <p:nvPicPr>
            <p:cNvPr id="11" name="Graphic 10">
              <a:extLst>
                <a:ext uri="{FF2B5EF4-FFF2-40B4-BE49-F238E27FC236}">
                  <a16:creationId xmlns:a16="http://schemas.microsoft.com/office/drawing/2014/main" id="{DA4D4C08-658A-8D4D-BBB5-563FD312156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09212" y="3263900"/>
              <a:ext cx="190500" cy="533400"/>
            </a:xfrm>
            <a:prstGeom prst="rect">
              <a:avLst/>
            </a:prstGeom>
          </p:spPr>
        </p:pic>
        <p:pic>
          <p:nvPicPr>
            <p:cNvPr id="12" name="Graphic 11">
              <a:extLst>
                <a:ext uri="{FF2B5EF4-FFF2-40B4-BE49-F238E27FC236}">
                  <a16:creationId xmlns:a16="http://schemas.microsoft.com/office/drawing/2014/main" id="{6E4E5A6B-9B76-CC47-887E-4CC4B8BC475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155105" y="1906439"/>
              <a:ext cx="190500" cy="533400"/>
            </a:xfrm>
            <a:prstGeom prst="rect">
              <a:avLst/>
            </a:prstGeom>
          </p:spPr>
        </p:pic>
        <p:pic>
          <p:nvPicPr>
            <p:cNvPr id="13" name="Graphic 12">
              <a:extLst>
                <a:ext uri="{FF2B5EF4-FFF2-40B4-BE49-F238E27FC236}">
                  <a16:creationId xmlns:a16="http://schemas.microsoft.com/office/drawing/2014/main" id="{29DCE835-AB5F-794C-9E4F-8BA4472F682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6391880" y="5303237"/>
              <a:ext cx="190500" cy="533400"/>
            </a:xfrm>
            <a:prstGeom prst="rect">
              <a:avLst/>
            </a:prstGeom>
          </p:spPr>
        </p:pic>
        <p:pic>
          <p:nvPicPr>
            <p:cNvPr id="14" name="Graphic 13">
              <a:extLst>
                <a:ext uri="{FF2B5EF4-FFF2-40B4-BE49-F238E27FC236}">
                  <a16:creationId xmlns:a16="http://schemas.microsoft.com/office/drawing/2014/main" id="{FE245E0C-DE05-FF4C-A023-D78F5553366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49478" y="1230934"/>
              <a:ext cx="190500" cy="533400"/>
            </a:xfrm>
            <a:prstGeom prst="rect">
              <a:avLst/>
            </a:prstGeom>
          </p:spPr>
        </p:pic>
        <p:pic>
          <p:nvPicPr>
            <p:cNvPr id="15" name="Graphic 14">
              <a:extLst>
                <a:ext uri="{FF2B5EF4-FFF2-40B4-BE49-F238E27FC236}">
                  <a16:creationId xmlns:a16="http://schemas.microsoft.com/office/drawing/2014/main" id="{EA0D0358-1138-9143-AC82-634E16241529}"/>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80430" y="5641090"/>
              <a:ext cx="190500" cy="533400"/>
            </a:xfrm>
            <a:prstGeom prst="rect">
              <a:avLst/>
            </a:prstGeom>
          </p:spPr>
        </p:pic>
      </p:grpSp>
    </p:spTree>
    <p:extLst>
      <p:ext uri="{BB962C8B-B14F-4D97-AF65-F5344CB8AC3E}">
        <p14:creationId xmlns:p14="http://schemas.microsoft.com/office/powerpoint/2010/main" val="33274183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White - Purple Pattern">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FB6BBA6-8043-0843-80C6-06F7D23BD87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76500" y="889000"/>
            <a:ext cx="9715500" cy="5969000"/>
          </a:xfrm>
          <a:prstGeom prst="rect">
            <a:avLst/>
          </a:prstGeom>
        </p:spPr>
      </p:pic>
      <p:pic>
        <p:nvPicPr>
          <p:cNvPr id="2" name="Graphic 1"/>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03644" y="327876"/>
            <a:ext cx="1787843" cy="279837"/>
          </a:xfrm>
          <a:prstGeom prst="rect">
            <a:avLst/>
          </a:prstGeom>
        </p:spPr>
      </p:pic>
      <p:sp>
        <p:nvSpPr>
          <p:cNvPr id="8" name="Presenter Title"/>
          <p:cNvSpPr>
            <a:spLocks noGrp="1"/>
          </p:cNvSpPr>
          <p:nvPr>
            <p:ph type="body" sz="quarter" idx="12" hasCustomPrompt="1"/>
          </p:nvPr>
        </p:nvSpPr>
        <p:spPr>
          <a:xfrm>
            <a:off x="357188" y="5099051"/>
            <a:ext cx="7542212" cy="331932"/>
          </a:xfr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18 </a:t>
            </a:r>
            <a:r>
              <a:rPr lang="en-US" err="1"/>
              <a:t>pt</a:t>
            </a:r>
            <a:endParaRPr lang="en-US"/>
          </a:p>
        </p:txBody>
      </p:sp>
      <p:sp>
        <p:nvSpPr>
          <p:cNvPr id="3" name="Presenter Name"/>
          <p:cNvSpPr>
            <a:spLocks noGrp="1"/>
          </p:cNvSpPr>
          <p:nvPr>
            <p:ph type="body" sz="quarter" idx="10" hasCustomPrompt="1"/>
          </p:nvPr>
        </p:nvSpPr>
        <p:spPr>
          <a:xfrm>
            <a:off x="357350" y="4692650"/>
            <a:ext cx="7542465" cy="313459"/>
          </a:xfr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Presenter Name: Libre Franklin Bold 18/single</a:t>
            </a:r>
          </a:p>
        </p:txBody>
      </p:sp>
      <p:sp>
        <p:nvSpPr>
          <p:cNvPr id="10" name="Title 9"/>
          <p:cNvSpPr>
            <a:spLocks noGrp="1"/>
          </p:cNvSpPr>
          <p:nvPr>
            <p:ph type="title" hasCustomPrompt="1"/>
          </p:nvPr>
        </p:nvSpPr>
        <p:spPr>
          <a:xfrm>
            <a:off x="357351" y="2529590"/>
            <a:ext cx="7542465" cy="1810062"/>
          </a:xfrm>
          <a:prstGeom prst="rect">
            <a:avLst/>
          </a:prstGeom>
        </p:spPr>
        <p:txBody>
          <a:bodyPr lIns="0" tIns="0" rIns="0" bIns="0">
            <a:noAutofit/>
          </a:bodyPr>
          <a:lstStyle>
            <a:lvl1pPr>
              <a:lnSpc>
                <a:spcPct val="100000"/>
              </a:lnSpc>
              <a:defRPr sz="3600" baseline="0"/>
            </a:lvl1pPr>
          </a:lstStyle>
          <a:p>
            <a:r>
              <a:rPr lang="en-US"/>
              <a:t>Presentation Title Libre Franklin Light 36 pt. single spaced</a:t>
            </a:r>
          </a:p>
        </p:txBody>
      </p:sp>
      <p:grpSp>
        <p:nvGrpSpPr>
          <p:cNvPr id="16" name="Group 15">
            <a:extLst>
              <a:ext uri="{FF2B5EF4-FFF2-40B4-BE49-F238E27FC236}">
                <a16:creationId xmlns:a16="http://schemas.microsoft.com/office/drawing/2014/main" id="{42C52F49-E1F1-3341-93DC-8C52924A124D}"/>
              </a:ext>
            </a:extLst>
          </p:cNvPr>
          <p:cNvGrpSpPr/>
          <p:nvPr userDrawn="1"/>
        </p:nvGrpSpPr>
        <p:grpSpPr>
          <a:xfrm>
            <a:off x="3680430" y="1402384"/>
            <a:ext cx="7836625" cy="4772106"/>
            <a:chOff x="3680430" y="1402384"/>
            <a:chExt cx="7836625" cy="4772106"/>
          </a:xfrm>
        </p:grpSpPr>
        <p:pic>
          <p:nvPicPr>
            <p:cNvPr id="9" name="Graphic 8">
              <a:extLst>
                <a:ext uri="{FF2B5EF4-FFF2-40B4-BE49-F238E27FC236}">
                  <a16:creationId xmlns:a16="http://schemas.microsoft.com/office/drawing/2014/main" id="{6A98E624-2658-C04A-9D3E-BC608278AEF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4848" y="2588100"/>
              <a:ext cx="190500" cy="533400"/>
            </a:xfrm>
            <a:prstGeom prst="rect">
              <a:avLst/>
            </a:prstGeom>
          </p:spPr>
        </p:pic>
        <p:pic>
          <p:nvPicPr>
            <p:cNvPr id="11" name="Graphic 10">
              <a:extLst>
                <a:ext uri="{FF2B5EF4-FFF2-40B4-BE49-F238E27FC236}">
                  <a16:creationId xmlns:a16="http://schemas.microsoft.com/office/drawing/2014/main" id="{DA4D4C08-658A-8D4D-BBB5-563FD312156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09212" y="3263900"/>
              <a:ext cx="190500" cy="533400"/>
            </a:xfrm>
            <a:prstGeom prst="rect">
              <a:avLst/>
            </a:prstGeom>
          </p:spPr>
        </p:pic>
        <p:pic>
          <p:nvPicPr>
            <p:cNvPr id="12" name="Graphic 11">
              <a:extLst>
                <a:ext uri="{FF2B5EF4-FFF2-40B4-BE49-F238E27FC236}">
                  <a16:creationId xmlns:a16="http://schemas.microsoft.com/office/drawing/2014/main" id="{6E4E5A6B-9B76-CC47-887E-4CC4B8BC475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155105" y="1906439"/>
              <a:ext cx="190500" cy="533400"/>
            </a:xfrm>
            <a:prstGeom prst="rect">
              <a:avLst/>
            </a:prstGeom>
          </p:spPr>
        </p:pic>
        <p:pic>
          <p:nvPicPr>
            <p:cNvPr id="13" name="Graphic 12">
              <a:extLst>
                <a:ext uri="{FF2B5EF4-FFF2-40B4-BE49-F238E27FC236}">
                  <a16:creationId xmlns:a16="http://schemas.microsoft.com/office/drawing/2014/main" id="{29DCE835-AB5F-794C-9E4F-8BA4472F682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6391880" y="5303237"/>
              <a:ext cx="190500" cy="533400"/>
            </a:xfrm>
            <a:prstGeom prst="rect">
              <a:avLst/>
            </a:prstGeom>
          </p:spPr>
        </p:pic>
        <p:pic>
          <p:nvPicPr>
            <p:cNvPr id="14" name="Graphic 13">
              <a:extLst>
                <a:ext uri="{FF2B5EF4-FFF2-40B4-BE49-F238E27FC236}">
                  <a16:creationId xmlns:a16="http://schemas.microsoft.com/office/drawing/2014/main" id="{FE245E0C-DE05-FF4C-A023-D78F5553366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49478" y="1230934"/>
              <a:ext cx="190500" cy="533400"/>
            </a:xfrm>
            <a:prstGeom prst="rect">
              <a:avLst/>
            </a:prstGeom>
          </p:spPr>
        </p:pic>
        <p:pic>
          <p:nvPicPr>
            <p:cNvPr id="15" name="Graphic 14">
              <a:extLst>
                <a:ext uri="{FF2B5EF4-FFF2-40B4-BE49-F238E27FC236}">
                  <a16:creationId xmlns:a16="http://schemas.microsoft.com/office/drawing/2014/main" id="{EA0D0358-1138-9143-AC82-634E16241529}"/>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80430" y="5641090"/>
              <a:ext cx="190500" cy="533400"/>
            </a:xfrm>
            <a:prstGeom prst="rect">
              <a:avLst/>
            </a:prstGeom>
          </p:spPr>
        </p:pic>
      </p:grpSp>
    </p:spTree>
    <p:extLst>
      <p:ext uri="{BB962C8B-B14F-4D97-AF65-F5344CB8AC3E}">
        <p14:creationId xmlns:p14="http://schemas.microsoft.com/office/powerpoint/2010/main" val="39994637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hite - Purple Pattern">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FB6BBA6-8043-0843-80C6-06F7D23BD87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76500" y="889000"/>
            <a:ext cx="9715500" cy="5969000"/>
          </a:xfrm>
          <a:prstGeom prst="rect">
            <a:avLst/>
          </a:prstGeom>
        </p:spPr>
      </p:pic>
      <p:pic>
        <p:nvPicPr>
          <p:cNvPr id="2" name="Graphic 1"/>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03644" y="327876"/>
            <a:ext cx="1787843" cy="279837"/>
          </a:xfrm>
          <a:prstGeom prst="rect">
            <a:avLst/>
          </a:prstGeom>
        </p:spPr>
      </p:pic>
      <p:sp>
        <p:nvSpPr>
          <p:cNvPr id="8" name="Presenter Title"/>
          <p:cNvSpPr>
            <a:spLocks noGrp="1"/>
          </p:cNvSpPr>
          <p:nvPr>
            <p:ph type="body" sz="quarter" idx="12" hasCustomPrompt="1"/>
          </p:nvPr>
        </p:nvSpPr>
        <p:spPr>
          <a:xfrm>
            <a:off x="357188" y="5099051"/>
            <a:ext cx="7542212" cy="331932"/>
          </a:xfr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dirty="0"/>
              <a:t>Presenter title: Libre Franklin 18 </a:t>
            </a:r>
            <a:r>
              <a:rPr lang="en-US" dirty="0" err="1"/>
              <a:t>pt</a:t>
            </a:r>
            <a:endParaRPr lang="en-US" dirty="0"/>
          </a:p>
        </p:txBody>
      </p:sp>
      <p:sp>
        <p:nvSpPr>
          <p:cNvPr id="3" name="Presenter Name"/>
          <p:cNvSpPr>
            <a:spLocks noGrp="1"/>
          </p:cNvSpPr>
          <p:nvPr>
            <p:ph type="body" sz="quarter" idx="10" hasCustomPrompt="1"/>
          </p:nvPr>
        </p:nvSpPr>
        <p:spPr>
          <a:xfrm>
            <a:off x="357350" y="4692650"/>
            <a:ext cx="7542465" cy="313459"/>
          </a:xfr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Presenter Name: Libre Franklin Bold 18/single</a:t>
            </a:r>
          </a:p>
        </p:txBody>
      </p:sp>
      <p:sp>
        <p:nvSpPr>
          <p:cNvPr id="10" name="Title 9"/>
          <p:cNvSpPr>
            <a:spLocks noGrp="1"/>
          </p:cNvSpPr>
          <p:nvPr>
            <p:ph type="title" hasCustomPrompt="1"/>
          </p:nvPr>
        </p:nvSpPr>
        <p:spPr>
          <a:xfrm>
            <a:off x="357351" y="2529590"/>
            <a:ext cx="7542465" cy="1810062"/>
          </a:xfrm>
          <a:prstGeom prst="rect">
            <a:avLst/>
          </a:prstGeom>
        </p:spPr>
        <p:txBody>
          <a:bodyPr lIns="0" tIns="0" rIns="0" bIns="0">
            <a:noAutofit/>
          </a:bodyPr>
          <a:lstStyle>
            <a:lvl1pPr>
              <a:lnSpc>
                <a:spcPct val="100000"/>
              </a:lnSpc>
              <a:defRPr sz="3600" baseline="0"/>
            </a:lvl1pPr>
          </a:lstStyle>
          <a:p>
            <a:r>
              <a:rPr lang="en-US" dirty="0"/>
              <a:t>Presentation Title Libre Franklin Light 36 pt. single spaced</a:t>
            </a:r>
          </a:p>
        </p:txBody>
      </p:sp>
      <p:grpSp>
        <p:nvGrpSpPr>
          <p:cNvPr id="16" name="Group 15">
            <a:extLst>
              <a:ext uri="{FF2B5EF4-FFF2-40B4-BE49-F238E27FC236}">
                <a16:creationId xmlns:a16="http://schemas.microsoft.com/office/drawing/2014/main" id="{42C52F49-E1F1-3341-93DC-8C52924A124D}"/>
              </a:ext>
            </a:extLst>
          </p:cNvPr>
          <p:cNvGrpSpPr/>
          <p:nvPr userDrawn="1"/>
        </p:nvGrpSpPr>
        <p:grpSpPr>
          <a:xfrm>
            <a:off x="3680430" y="1402384"/>
            <a:ext cx="7836625" cy="4772106"/>
            <a:chOff x="3680430" y="1402384"/>
            <a:chExt cx="7836625" cy="4772106"/>
          </a:xfrm>
        </p:grpSpPr>
        <p:pic>
          <p:nvPicPr>
            <p:cNvPr id="9" name="Graphic 8">
              <a:extLst>
                <a:ext uri="{FF2B5EF4-FFF2-40B4-BE49-F238E27FC236}">
                  <a16:creationId xmlns:a16="http://schemas.microsoft.com/office/drawing/2014/main" id="{6A98E624-2658-C04A-9D3E-BC608278AEF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4848" y="2588100"/>
              <a:ext cx="190500" cy="533400"/>
            </a:xfrm>
            <a:prstGeom prst="rect">
              <a:avLst/>
            </a:prstGeom>
          </p:spPr>
        </p:pic>
        <p:pic>
          <p:nvPicPr>
            <p:cNvPr id="11" name="Graphic 10">
              <a:extLst>
                <a:ext uri="{FF2B5EF4-FFF2-40B4-BE49-F238E27FC236}">
                  <a16:creationId xmlns:a16="http://schemas.microsoft.com/office/drawing/2014/main" id="{DA4D4C08-658A-8D4D-BBB5-563FD312156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09212" y="3263900"/>
              <a:ext cx="190500" cy="533400"/>
            </a:xfrm>
            <a:prstGeom prst="rect">
              <a:avLst/>
            </a:prstGeom>
          </p:spPr>
        </p:pic>
        <p:pic>
          <p:nvPicPr>
            <p:cNvPr id="12" name="Graphic 11">
              <a:extLst>
                <a:ext uri="{FF2B5EF4-FFF2-40B4-BE49-F238E27FC236}">
                  <a16:creationId xmlns:a16="http://schemas.microsoft.com/office/drawing/2014/main" id="{6E4E5A6B-9B76-CC47-887E-4CC4B8BC475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155105" y="1906439"/>
              <a:ext cx="190500" cy="533400"/>
            </a:xfrm>
            <a:prstGeom prst="rect">
              <a:avLst/>
            </a:prstGeom>
          </p:spPr>
        </p:pic>
        <p:pic>
          <p:nvPicPr>
            <p:cNvPr id="13" name="Graphic 12">
              <a:extLst>
                <a:ext uri="{FF2B5EF4-FFF2-40B4-BE49-F238E27FC236}">
                  <a16:creationId xmlns:a16="http://schemas.microsoft.com/office/drawing/2014/main" id="{29DCE835-AB5F-794C-9E4F-8BA4472F682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6391880" y="5303237"/>
              <a:ext cx="190500" cy="533400"/>
            </a:xfrm>
            <a:prstGeom prst="rect">
              <a:avLst/>
            </a:prstGeom>
          </p:spPr>
        </p:pic>
        <p:pic>
          <p:nvPicPr>
            <p:cNvPr id="14" name="Graphic 13">
              <a:extLst>
                <a:ext uri="{FF2B5EF4-FFF2-40B4-BE49-F238E27FC236}">
                  <a16:creationId xmlns:a16="http://schemas.microsoft.com/office/drawing/2014/main" id="{FE245E0C-DE05-FF4C-A023-D78F5553366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49478" y="1230934"/>
              <a:ext cx="190500" cy="533400"/>
            </a:xfrm>
            <a:prstGeom prst="rect">
              <a:avLst/>
            </a:prstGeom>
          </p:spPr>
        </p:pic>
        <p:pic>
          <p:nvPicPr>
            <p:cNvPr id="15" name="Graphic 14">
              <a:extLst>
                <a:ext uri="{FF2B5EF4-FFF2-40B4-BE49-F238E27FC236}">
                  <a16:creationId xmlns:a16="http://schemas.microsoft.com/office/drawing/2014/main" id="{EA0D0358-1138-9143-AC82-634E16241529}"/>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80430" y="5641090"/>
              <a:ext cx="190500" cy="533400"/>
            </a:xfrm>
            <a:prstGeom prst="rect">
              <a:avLst/>
            </a:prstGeom>
          </p:spPr>
        </p:pic>
      </p:grpSp>
    </p:spTree>
    <p:extLst>
      <p:ext uri="{BB962C8B-B14F-4D97-AF65-F5344CB8AC3E}">
        <p14:creationId xmlns:p14="http://schemas.microsoft.com/office/powerpoint/2010/main" val="20717918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Slide Blue - Pattern">
    <p:bg>
      <p:bgRef idx="1001">
        <a:schemeClr val="bg2"/>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0F91743-B93F-8F4C-879E-7F5D665EAB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89" y="0"/>
            <a:ext cx="11971421" cy="6858000"/>
          </a:xfrm>
          <a:prstGeom prst="rect">
            <a:avLst/>
          </a:prstGeom>
        </p:spPr>
      </p:pic>
      <p:grpSp>
        <p:nvGrpSpPr>
          <p:cNvPr id="6" name="Group 5">
            <a:extLst>
              <a:ext uri="{FF2B5EF4-FFF2-40B4-BE49-F238E27FC236}">
                <a16:creationId xmlns:a16="http://schemas.microsoft.com/office/drawing/2014/main" id="{E114CDC2-D7A8-6746-98E3-8C9C90E35560}"/>
              </a:ext>
            </a:extLst>
          </p:cNvPr>
          <p:cNvGrpSpPr/>
          <p:nvPr userDrawn="1"/>
        </p:nvGrpSpPr>
        <p:grpSpPr>
          <a:xfrm>
            <a:off x="651204" y="1587061"/>
            <a:ext cx="10760577" cy="4064502"/>
            <a:chOff x="651204" y="1587061"/>
            <a:chExt cx="10760577" cy="4064502"/>
          </a:xfrm>
        </p:grpSpPr>
        <p:pic>
          <p:nvPicPr>
            <p:cNvPr id="7" name="Graphic 6">
              <a:extLst>
                <a:ext uri="{FF2B5EF4-FFF2-40B4-BE49-F238E27FC236}">
                  <a16:creationId xmlns:a16="http://schemas.microsoft.com/office/drawing/2014/main" id="{68EEC7A8-C246-F54E-BFDB-4D57143699C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8969704" y="5358961"/>
              <a:ext cx="154001" cy="431203"/>
            </a:xfrm>
            <a:prstGeom prst="rect">
              <a:avLst/>
            </a:prstGeom>
          </p:spPr>
        </p:pic>
        <p:pic>
          <p:nvPicPr>
            <p:cNvPr id="8" name="Graphic 7">
              <a:extLst>
                <a:ext uri="{FF2B5EF4-FFF2-40B4-BE49-F238E27FC236}">
                  <a16:creationId xmlns:a16="http://schemas.microsoft.com/office/drawing/2014/main" id="{CC440CBF-F2AE-1545-9C5C-7C6AE249E05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19179" y="3749236"/>
              <a:ext cx="154001" cy="431203"/>
            </a:xfrm>
            <a:prstGeom prst="rect">
              <a:avLst/>
            </a:prstGeom>
          </p:spPr>
        </p:pic>
        <p:pic>
          <p:nvPicPr>
            <p:cNvPr id="9" name="Graphic 8">
              <a:extLst>
                <a:ext uri="{FF2B5EF4-FFF2-40B4-BE49-F238E27FC236}">
                  <a16:creationId xmlns:a16="http://schemas.microsoft.com/office/drawing/2014/main" id="{78D2862C-F645-4743-872E-446CFF893BB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06379" y="2142686"/>
              <a:ext cx="154001" cy="431203"/>
            </a:xfrm>
            <a:prstGeom prst="rect">
              <a:avLst/>
            </a:prstGeom>
          </p:spPr>
        </p:pic>
        <p:pic>
          <p:nvPicPr>
            <p:cNvPr id="11" name="Graphic 10">
              <a:extLst>
                <a:ext uri="{FF2B5EF4-FFF2-40B4-BE49-F238E27FC236}">
                  <a16:creationId xmlns:a16="http://schemas.microsoft.com/office/drawing/2014/main" id="{CE74EE8D-E8F8-7D4E-915C-49E1E1846E8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8004" y="1587061"/>
              <a:ext cx="154001" cy="431203"/>
            </a:xfrm>
            <a:prstGeom prst="rect">
              <a:avLst/>
            </a:prstGeom>
          </p:spPr>
        </p:pic>
        <p:pic>
          <p:nvPicPr>
            <p:cNvPr id="12" name="Graphic 11">
              <a:extLst>
                <a:ext uri="{FF2B5EF4-FFF2-40B4-BE49-F238E27FC236}">
                  <a16:creationId xmlns:a16="http://schemas.microsoft.com/office/drawing/2014/main" id="{C5D86D05-9EB9-D04E-92BB-F0A7C30F06F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1204" y="2676086"/>
              <a:ext cx="154001" cy="431203"/>
            </a:xfrm>
            <a:prstGeom prst="rect">
              <a:avLst/>
            </a:prstGeom>
          </p:spPr>
        </p:pic>
        <p:pic>
          <p:nvPicPr>
            <p:cNvPr id="13" name="Graphic 12">
              <a:extLst>
                <a:ext uri="{FF2B5EF4-FFF2-40B4-BE49-F238E27FC236}">
                  <a16:creationId xmlns:a16="http://schemas.microsoft.com/office/drawing/2014/main" id="{0664A907-AF78-BB40-A4AC-C3DF16EF1DB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54579" y="4822386"/>
              <a:ext cx="154001" cy="431203"/>
            </a:xfrm>
            <a:prstGeom prst="rect">
              <a:avLst/>
            </a:prstGeom>
          </p:spPr>
        </p:pic>
        <p:pic>
          <p:nvPicPr>
            <p:cNvPr id="14" name="Graphic 13">
              <a:extLst>
                <a:ext uri="{FF2B5EF4-FFF2-40B4-BE49-F238E27FC236}">
                  <a16:creationId xmlns:a16="http://schemas.microsoft.com/office/drawing/2014/main" id="{C01FA336-D95C-7A44-B9A7-4C80431C914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067379" y="5355786"/>
              <a:ext cx="154001" cy="431203"/>
            </a:xfrm>
            <a:prstGeom prst="rect">
              <a:avLst/>
            </a:prstGeom>
          </p:spPr>
        </p:pic>
      </p:grpSp>
      <p:sp>
        <p:nvSpPr>
          <p:cNvPr id="10" name="Title 9"/>
          <p:cNvSpPr>
            <a:spLocks noGrp="1"/>
          </p:cNvSpPr>
          <p:nvPr>
            <p:ph type="title" hasCustomPrompt="1"/>
          </p:nvPr>
        </p:nvSpPr>
        <p:spPr>
          <a:xfrm>
            <a:off x="2324768" y="2529590"/>
            <a:ext cx="7542465" cy="1810062"/>
          </a:xfrm>
          <a:prstGeom prst="rect">
            <a:avLst/>
          </a:prstGeom>
        </p:spPr>
        <p:txBody>
          <a:bodyPr lIns="0" tIns="0" rIns="0" bIns="0"/>
          <a:lstStyle>
            <a:lvl1pPr algn="ctr">
              <a:lnSpc>
                <a:spcPct val="100000"/>
              </a:lnSpc>
              <a:defRPr sz="3600" b="0" i="0" baseline="0"/>
            </a:lvl1pPr>
          </a:lstStyle>
          <a:p>
            <a:r>
              <a:rPr lang="en-US"/>
              <a:t>Divider Slide Title </a:t>
            </a:r>
            <a:br>
              <a:rPr lang="en-US"/>
            </a:br>
            <a:r>
              <a:rPr lang="en-US"/>
              <a:t>Libre Franklin 36 </a:t>
            </a:r>
            <a:r>
              <a:rPr lang="en-US" err="1"/>
              <a:t>pt</a:t>
            </a:r>
            <a:endParaRPr lang="en-US"/>
          </a:p>
        </p:txBody>
      </p:sp>
      <p:pic>
        <p:nvPicPr>
          <p:cNvPr id="5" name="McKesson Logo"/>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3650" y="347661"/>
            <a:ext cx="1685763" cy="240823"/>
          </a:xfrm>
          <a:prstGeom prst="rect">
            <a:avLst/>
          </a:prstGeom>
        </p:spPr>
      </p:pic>
    </p:spTree>
    <p:extLst>
      <p:ext uri="{BB962C8B-B14F-4D97-AF65-F5344CB8AC3E}">
        <p14:creationId xmlns:p14="http://schemas.microsoft.com/office/powerpoint/2010/main" val="40739107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Slide Orange - Pattern">
    <p:bg>
      <p:bgPr>
        <a:solidFill>
          <a:schemeClr val="accent4"/>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62AC19F-4A2C-1B4C-9733-D2488A97E94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89" y="0"/>
            <a:ext cx="11971421" cy="6858000"/>
          </a:xfrm>
          <a:prstGeom prst="rect">
            <a:avLst/>
          </a:prstGeom>
        </p:spPr>
      </p:pic>
      <p:grpSp>
        <p:nvGrpSpPr>
          <p:cNvPr id="7" name="Group 6">
            <a:extLst>
              <a:ext uri="{FF2B5EF4-FFF2-40B4-BE49-F238E27FC236}">
                <a16:creationId xmlns:a16="http://schemas.microsoft.com/office/drawing/2014/main" id="{26129A2A-CA73-9C44-9746-9CD59C51D603}"/>
              </a:ext>
            </a:extLst>
          </p:cNvPr>
          <p:cNvGrpSpPr/>
          <p:nvPr userDrawn="1"/>
        </p:nvGrpSpPr>
        <p:grpSpPr>
          <a:xfrm>
            <a:off x="651204" y="1587061"/>
            <a:ext cx="10760577" cy="4064502"/>
            <a:chOff x="651204" y="1587061"/>
            <a:chExt cx="10760577" cy="4064502"/>
          </a:xfrm>
        </p:grpSpPr>
        <p:pic>
          <p:nvPicPr>
            <p:cNvPr id="8" name="Graphic 7">
              <a:extLst>
                <a:ext uri="{FF2B5EF4-FFF2-40B4-BE49-F238E27FC236}">
                  <a16:creationId xmlns:a16="http://schemas.microsoft.com/office/drawing/2014/main" id="{F5AB8521-19C6-3A44-B201-27AF7BC0893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8969704" y="5358961"/>
              <a:ext cx="154001" cy="431203"/>
            </a:xfrm>
            <a:prstGeom prst="rect">
              <a:avLst/>
            </a:prstGeom>
          </p:spPr>
        </p:pic>
        <p:pic>
          <p:nvPicPr>
            <p:cNvPr id="9" name="Graphic 8">
              <a:extLst>
                <a:ext uri="{FF2B5EF4-FFF2-40B4-BE49-F238E27FC236}">
                  <a16:creationId xmlns:a16="http://schemas.microsoft.com/office/drawing/2014/main" id="{E978BA31-A661-E844-82F8-36741341763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19179" y="3749236"/>
              <a:ext cx="154001" cy="431203"/>
            </a:xfrm>
            <a:prstGeom prst="rect">
              <a:avLst/>
            </a:prstGeom>
          </p:spPr>
        </p:pic>
        <p:pic>
          <p:nvPicPr>
            <p:cNvPr id="11" name="Graphic 10">
              <a:extLst>
                <a:ext uri="{FF2B5EF4-FFF2-40B4-BE49-F238E27FC236}">
                  <a16:creationId xmlns:a16="http://schemas.microsoft.com/office/drawing/2014/main" id="{00D0A322-2FAD-9A4A-B5E3-AAB12D8559B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06379" y="2142686"/>
              <a:ext cx="154001" cy="431203"/>
            </a:xfrm>
            <a:prstGeom prst="rect">
              <a:avLst/>
            </a:prstGeom>
          </p:spPr>
        </p:pic>
        <p:pic>
          <p:nvPicPr>
            <p:cNvPr id="12" name="Graphic 11">
              <a:extLst>
                <a:ext uri="{FF2B5EF4-FFF2-40B4-BE49-F238E27FC236}">
                  <a16:creationId xmlns:a16="http://schemas.microsoft.com/office/drawing/2014/main" id="{9636CC18-E8E9-DC4D-8985-8BFA2CA8E8E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8004" y="1587061"/>
              <a:ext cx="154001" cy="431203"/>
            </a:xfrm>
            <a:prstGeom prst="rect">
              <a:avLst/>
            </a:prstGeom>
          </p:spPr>
        </p:pic>
        <p:pic>
          <p:nvPicPr>
            <p:cNvPr id="13" name="Graphic 12">
              <a:extLst>
                <a:ext uri="{FF2B5EF4-FFF2-40B4-BE49-F238E27FC236}">
                  <a16:creationId xmlns:a16="http://schemas.microsoft.com/office/drawing/2014/main" id="{669FDC2D-BF33-0C4A-BC0A-3DFF55A434B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1204" y="2676086"/>
              <a:ext cx="154001" cy="431203"/>
            </a:xfrm>
            <a:prstGeom prst="rect">
              <a:avLst/>
            </a:prstGeom>
          </p:spPr>
        </p:pic>
        <p:pic>
          <p:nvPicPr>
            <p:cNvPr id="14" name="Graphic 13">
              <a:extLst>
                <a:ext uri="{FF2B5EF4-FFF2-40B4-BE49-F238E27FC236}">
                  <a16:creationId xmlns:a16="http://schemas.microsoft.com/office/drawing/2014/main" id="{B449D79F-535B-2248-A962-6FBE2B05824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54579" y="4822386"/>
              <a:ext cx="154001" cy="431203"/>
            </a:xfrm>
            <a:prstGeom prst="rect">
              <a:avLst/>
            </a:prstGeom>
          </p:spPr>
        </p:pic>
        <p:pic>
          <p:nvPicPr>
            <p:cNvPr id="15" name="Graphic 14">
              <a:extLst>
                <a:ext uri="{FF2B5EF4-FFF2-40B4-BE49-F238E27FC236}">
                  <a16:creationId xmlns:a16="http://schemas.microsoft.com/office/drawing/2014/main" id="{2261E784-325B-7A43-AEF1-F4CB0F36D58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067379" y="5355786"/>
              <a:ext cx="154001" cy="431203"/>
            </a:xfrm>
            <a:prstGeom prst="rect">
              <a:avLst/>
            </a:prstGeom>
          </p:spPr>
        </p:pic>
      </p:grpSp>
      <p:sp>
        <p:nvSpPr>
          <p:cNvPr id="10" name="Title 9"/>
          <p:cNvSpPr>
            <a:spLocks noGrp="1"/>
          </p:cNvSpPr>
          <p:nvPr>
            <p:ph type="title" hasCustomPrompt="1"/>
          </p:nvPr>
        </p:nvSpPr>
        <p:spPr>
          <a:xfrm>
            <a:off x="2324768" y="2529590"/>
            <a:ext cx="7542465" cy="1810062"/>
          </a:xfrm>
          <a:prstGeom prst="rect">
            <a:avLst/>
          </a:prstGeom>
        </p:spPr>
        <p:txBody>
          <a:bodyPr lIns="0" tIns="0" rIns="0" bIns="0"/>
          <a:lstStyle>
            <a:lvl1pPr algn="ctr">
              <a:lnSpc>
                <a:spcPct val="100000"/>
              </a:lnSpc>
              <a:defRPr sz="3600" b="0" i="0" baseline="0"/>
            </a:lvl1pPr>
          </a:lstStyle>
          <a:p>
            <a:r>
              <a:rPr lang="en-US"/>
              <a:t>Divider Slide Title </a:t>
            </a:r>
            <a:br>
              <a:rPr lang="en-US"/>
            </a:br>
            <a:r>
              <a:rPr lang="en-US"/>
              <a:t>Libre Franklin 36 </a:t>
            </a:r>
            <a:r>
              <a:rPr lang="en-US" err="1"/>
              <a:t>pt</a:t>
            </a:r>
            <a:endParaRPr lang="en-US"/>
          </a:p>
        </p:txBody>
      </p:sp>
      <p:pic>
        <p:nvPicPr>
          <p:cNvPr id="5" name="McKesson Logo"/>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3650" y="347661"/>
            <a:ext cx="1685763" cy="240823"/>
          </a:xfrm>
          <a:prstGeom prst="rect">
            <a:avLst/>
          </a:prstGeom>
        </p:spPr>
      </p:pic>
    </p:spTree>
    <p:extLst>
      <p:ext uri="{BB962C8B-B14F-4D97-AF65-F5344CB8AC3E}">
        <p14:creationId xmlns:p14="http://schemas.microsoft.com/office/powerpoint/2010/main" val="1017390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Slide Green - Pattern">
    <p:bg>
      <p:bgPr>
        <a:solidFill>
          <a:schemeClr val="accent3"/>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62AC19F-4A2C-1B4C-9733-D2488A97E94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89" y="0"/>
            <a:ext cx="11971421" cy="6858000"/>
          </a:xfrm>
          <a:prstGeom prst="rect">
            <a:avLst/>
          </a:prstGeom>
        </p:spPr>
      </p:pic>
      <p:grpSp>
        <p:nvGrpSpPr>
          <p:cNvPr id="7" name="Group 6">
            <a:extLst>
              <a:ext uri="{FF2B5EF4-FFF2-40B4-BE49-F238E27FC236}">
                <a16:creationId xmlns:a16="http://schemas.microsoft.com/office/drawing/2014/main" id="{26129A2A-CA73-9C44-9746-9CD59C51D603}"/>
              </a:ext>
            </a:extLst>
          </p:cNvPr>
          <p:cNvGrpSpPr/>
          <p:nvPr userDrawn="1"/>
        </p:nvGrpSpPr>
        <p:grpSpPr>
          <a:xfrm>
            <a:off x="651204" y="1587061"/>
            <a:ext cx="10760577" cy="4064502"/>
            <a:chOff x="651204" y="1587061"/>
            <a:chExt cx="10760577" cy="4064502"/>
          </a:xfrm>
        </p:grpSpPr>
        <p:pic>
          <p:nvPicPr>
            <p:cNvPr id="8" name="Graphic 7">
              <a:extLst>
                <a:ext uri="{FF2B5EF4-FFF2-40B4-BE49-F238E27FC236}">
                  <a16:creationId xmlns:a16="http://schemas.microsoft.com/office/drawing/2014/main" id="{F5AB8521-19C6-3A44-B201-27AF7BC0893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8969704" y="5358961"/>
              <a:ext cx="154001" cy="431203"/>
            </a:xfrm>
            <a:prstGeom prst="rect">
              <a:avLst/>
            </a:prstGeom>
          </p:spPr>
        </p:pic>
        <p:pic>
          <p:nvPicPr>
            <p:cNvPr id="9" name="Graphic 8">
              <a:extLst>
                <a:ext uri="{FF2B5EF4-FFF2-40B4-BE49-F238E27FC236}">
                  <a16:creationId xmlns:a16="http://schemas.microsoft.com/office/drawing/2014/main" id="{E978BA31-A661-E844-82F8-36741341763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19179" y="3749236"/>
              <a:ext cx="154001" cy="431203"/>
            </a:xfrm>
            <a:prstGeom prst="rect">
              <a:avLst/>
            </a:prstGeom>
          </p:spPr>
        </p:pic>
        <p:pic>
          <p:nvPicPr>
            <p:cNvPr id="11" name="Graphic 10">
              <a:extLst>
                <a:ext uri="{FF2B5EF4-FFF2-40B4-BE49-F238E27FC236}">
                  <a16:creationId xmlns:a16="http://schemas.microsoft.com/office/drawing/2014/main" id="{00D0A322-2FAD-9A4A-B5E3-AAB12D8559B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06379" y="2142686"/>
              <a:ext cx="154001" cy="431203"/>
            </a:xfrm>
            <a:prstGeom prst="rect">
              <a:avLst/>
            </a:prstGeom>
          </p:spPr>
        </p:pic>
        <p:pic>
          <p:nvPicPr>
            <p:cNvPr id="12" name="Graphic 11">
              <a:extLst>
                <a:ext uri="{FF2B5EF4-FFF2-40B4-BE49-F238E27FC236}">
                  <a16:creationId xmlns:a16="http://schemas.microsoft.com/office/drawing/2014/main" id="{9636CC18-E8E9-DC4D-8985-8BFA2CA8E8E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8004" y="1587061"/>
              <a:ext cx="154001" cy="431203"/>
            </a:xfrm>
            <a:prstGeom prst="rect">
              <a:avLst/>
            </a:prstGeom>
          </p:spPr>
        </p:pic>
        <p:pic>
          <p:nvPicPr>
            <p:cNvPr id="13" name="Graphic 12">
              <a:extLst>
                <a:ext uri="{FF2B5EF4-FFF2-40B4-BE49-F238E27FC236}">
                  <a16:creationId xmlns:a16="http://schemas.microsoft.com/office/drawing/2014/main" id="{669FDC2D-BF33-0C4A-BC0A-3DFF55A434B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1204" y="2676086"/>
              <a:ext cx="154001" cy="431203"/>
            </a:xfrm>
            <a:prstGeom prst="rect">
              <a:avLst/>
            </a:prstGeom>
          </p:spPr>
        </p:pic>
        <p:pic>
          <p:nvPicPr>
            <p:cNvPr id="14" name="Graphic 13">
              <a:extLst>
                <a:ext uri="{FF2B5EF4-FFF2-40B4-BE49-F238E27FC236}">
                  <a16:creationId xmlns:a16="http://schemas.microsoft.com/office/drawing/2014/main" id="{B449D79F-535B-2248-A962-6FBE2B05824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54579" y="4822386"/>
              <a:ext cx="154001" cy="431203"/>
            </a:xfrm>
            <a:prstGeom prst="rect">
              <a:avLst/>
            </a:prstGeom>
          </p:spPr>
        </p:pic>
        <p:pic>
          <p:nvPicPr>
            <p:cNvPr id="15" name="Graphic 14">
              <a:extLst>
                <a:ext uri="{FF2B5EF4-FFF2-40B4-BE49-F238E27FC236}">
                  <a16:creationId xmlns:a16="http://schemas.microsoft.com/office/drawing/2014/main" id="{2261E784-325B-7A43-AEF1-F4CB0F36D58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067379" y="5355786"/>
              <a:ext cx="154001" cy="431203"/>
            </a:xfrm>
            <a:prstGeom prst="rect">
              <a:avLst/>
            </a:prstGeom>
          </p:spPr>
        </p:pic>
      </p:grpSp>
      <p:sp>
        <p:nvSpPr>
          <p:cNvPr id="10" name="Title 9"/>
          <p:cNvSpPr>
            <a:spLocks noGrp="1"/>
          </p:cNvSpPr>
          <p:nvPr>
            <p:ph type="title" hasCustomPrompt="1"/>
          </p:nvPr>
        </p:nvSpPr>
        <p:spPr>
          <a:xfrm>
            <a:off x="2324768" y="2529590"/>
            <a:ext cx="7542465" cy="1810062"/>
          </a:xfrm>
          <a:prstGeom prst="rect">
            <a:avLst/>
          </a:prstGeom>
        </p:spPr>
        <p:txBody>
          <a:bodyPr lIns="0" tIns="0" rIns="0" bIns="0"/>
          <a:lstStyle>
            <a:lvl1pPr algn="ctr">
              <a:lnSpc>
                <a:spcPct val="100000"/>
              </a:lnSpc>
              <a:defRPr sz="3600" b="0" i="0" baseline="0"/>
            </a:lvl1pPr>
          </a:lstStyle>
          <a:p>
            <a:r>
              <a:rPr lang="en-US"/>
              <a:t>Divider Slide Title </a:t>
            </a:r>
            <a:br>
              <a:rPr lang="en-US"/>
            </a:br>
            <a:r>
              <a:rPr lang="en-US"/>
              <a:t>Libre Franklin 36 </a:t>
            </a:r>
            <a:r>
              <a:rPr lang="en-US" err="1"/>
              <a:t>pt</a:t>
            </a:r>
            <a:endParaRPr lang="en-US"/>
          </a:p>
        </p:txBody>
      </p:sp>
      <p:pic>
        <p:nvPicPr>
          <p:cNvPr id="5" name="McKesson Logo"/>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3650" y="347661"/>
            <a:ext cx="1685763" cy="240823"/>
          </a:xfrm>
          <a:prstGeom prst="rect">
            <a:avLst/>
          </a:prstGeom>
        </p:spPr>
      </p:pic>
    </p:spTree>
    <p:extLst>
      <p:ext uri="{BB962C8B-B14F-4D97-AF65-F5344CB8AC3E}">
        <p14:creationId xmlns:p14="http://schemas.microsoft.com/office/powerpoint/2010/main" val="12652486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 Pattern">
    <p:bg>
      <p:bgPr>
        <a:solidFill>
          <a:schemeClr val="accent5"/>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62AC19F-4A2C-1B4C-9733-D2488A97E94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89" y="0"/>
            <a:ext cx="11971421" cy="6858000"/>
          </a:xfrm>
          <a:prstGeom prst="rect">
            <a:avLst/>
          </a:prstGeom>
        </p:spPr>
      </p:pic>
      <p:grpSp>
        <p:nvGrpSpPr>
          <p:cNvPr id="7" name="Group 6">
            <a:extLst>
              <a:ext uri="{FF2B5EF4-FFF2-40B4-BE49-F238E27FC236}">
                <a16:creationId xmlns:a16="http://schemas.microsoft.com/office/drawing/2014/main" id="{26129A2A-CA73-9C44-9746-9CD59C51D603}"/>
              </a:ext>
            </a:extLst>
          </p:cNvPr>
          <p:cNvGrpSpPr/>
          <p:nvPr userDrawn="1"/>
        </p:nvGrpSpPr>
        <p:grpSpPr>
          <a:xfrm>
            <a:off x="651204" y="1587061"/>
            <a:ext cx="10760577" cy="4064502"/>
            <a:chOff x="651204" y="1587061"/>
            <a:chExt cx="10760577" cy="4064502"/>
          </a:xfrm>
        </p:grpSpPr>
        <p:pic>
          <p:nvPicPr>
            <p:cNvPr id="8" name="Graphic 7">
              <a:extLst>
                <a:ext uri="{FF2B5EF4-FFF2-40B4-BE49-F238E27FC236}">
                  <a16:creationId xmlns:a16="http://schemas.microsoft.com/office/drawing/2014/main" id="{F5AB8521-19C6-3A44-B201-27AF7BC0893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8969704" y="5358961"/>
              <a:ext cx="154001" cy="431203"/>
            </a:xfrm>
            <a:prstGeom prst="rect">
              <a:avLst/>
            </a:prstGeom>
          </p:spPr>
        </p:pic>
        <p:pic>
          <p:nvPicPr>
            <p:cNvPr id="9" name="Graphic 8">
              <a:extLst>
                <a:ext uri="{FF2B5EF4-FFF2-40B4-BE49-F238E27FC236}">
                  <a16:creationId xmlns:a16="http://schemas.microsoft.com/office/drawing/2014/main" id="{E978BA31-A661-E844-82F8-36741341763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19179" y="3749236"/>
              <a:ext cx="154001" cy="431203"/>
            </a:xfrm>
            <a:prstGeom prst="rect">
              <a:avLst/>
            </a:prstGeom>
          </p:spPr>
        </p:pic>
        <p:pic>
          <p:nvPicPr>
            <p:cNvPr id="11" name="Graphic 10">
              <a:extLst>
                <a:ext uri="{FF2B5EF4-FFF2-40B4-BE49-F238E27FC236}">
                  <a16:creationId xmlns:a16="http://schemas.microsoft.com/office/drawing/2014/main" id="{00D0A322-2FAD-9A4A-B5E3-AAB12D8559B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06379" y="2142686"/>
              <a:ext cx="154001" cy="431203"/>
            </a:xfrm>
            <a:prstGeom prst="rect">
              <a:avLst/>
            </a:prstGeom>
          </p:spPr>
        </p:pic>
        <p:pic>
          <p:nvPicPr>
            <p:cNvPr id="12" name="Graphic 11">
              <a:extLst>
                <a:ext uri="{FF2B5EF4-FFF2-40B4-BE49-F238E27FC236}">
                  <a16:creationId xmlns:a16="http://schemas.microsoft.com/office/drawing/2014/main" id="{9636CC18-E8E9-DC4D-8985-8BFA2CA8E8E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8004" y="1587061"/>
              <a:ext cx="154001" cy="431203"/>
            </a:xfrm>
            <a:prstGeom prst="rect">
              <a:avLst/>
            </a:prstGeom>
          </p:spPr>
        </p:pic>
        <p:pic>
          <p:nvPicPr>
            <p:cNvPr id="13" name="Graphic 12">
              <a:extLst>
                <a:ext uri="{FF2B5EF4-FFF2-40B4-BE49-F238E27FC236}">
                  <a16:creationId xmlns:a16="http://schemas.microsoft.com/office/drawing/2014/main" id="{669FDC2D-BF33-0C4A-BC0A-3DFF55A434B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1204" y="2676086"/>
              <a:ext cx="154001" cy="431203"/>
            </a:xfrm>
            <a:prstGeom prst="rect">
              <a:avLst/>
            </a:prstGeom>
          </p:spPr>
        </p:pic>
        <p:pic>
          <p:nvPicPr>
            <p:cNvPr id="14" name="Graphic 13">
              <a:extLst>
                <a:ext uri="{FF2B5EF4-FFF2-40B4-BE49-F238E27FC236}">
                  <a16:creationId xmlns:a16="http://schemas.microsoft.com/office/drawing/2014/main" id="{B449D79F-535B-2248-A962-6FBE2B05824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54579" y="4822386"/>
              <a:ext cx="154001" cy="431203"/>
            </a:xfrm>
            <a:prstGeom prst="rect">
              <a:avLst/>
            </a:prstGeom>
          </p:spPr>
        </p:pic>
        <p:pic>
          <p:nvPicPr>
            <p:cNvPr id="15" name="Graphic 14">
              <a:extLst>
                <a:ext uri="{FF2B5EF4-FFF2-40B4-BE49-F238E27FC236}">
                  <a16:creationId xmlns:a16="http://schemas.microsoft.com/office/drawing/2014/main" id="{2261E784-325B-7A43-AEF1-F4CB0F36D58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067379" y="5355786"/>
              <a:ext cx="154001" cy="431203"/>
            </a:xfrm>
            <a:prstGeom prst="rect">
              <a:avLst/>
            </a:prstGeom>
          </p:spPr>
        </p:pic>
      </p:grpSp>
      <p:sp>
        <p:nvSpPr>
          <p:cNvPr id="10" name="Title 9"/>
          <p:cNvSpPr>
            <a:spLocks noGrp="1"/>
          </p:cNvSpPr>
          <p:nvPr>
            <p:ph type="title" hasCustomPrompt="1"/>
          </p:nvPr>
        </p:nvSpPr>
        <p:spPr>
          <a:xfrm>
            <a:off x="2324768" y="2529590"/>
            <a:ext cx="7542465" cy="1810062"/>
          </a:xfrm>
          <a:prstGeom prst="rect">
            <a:avLst/>
          </a:prstGeom>
        </p:spPr>
        <p:txBody>
          <a:bodyPr lIns="0" tIns="0" rIns="0" bIns="0"/>
          <a:lstStyle>
            <a:lvl1pPr algn="ctr">
              <a:lnSpc>
                <a:spcPct val="100000"/>
              </a:lnSpc>
              <a:defRPr sz="3600" b="0" i="0" baseline="0"/>
            </a:lvl1pPr>
          </a:lstStyle>
          <a:p>
            <a:r>
              <a:rPr lang="en-US"/>
              <a:t>Divider Slide Title </a:t>
            </a:r>
            <a:br>
              <a:rPr lang="en-US"/>
            </a:br>
            <a:r>
              <a:rPr lang="en-US"/>
              <a:t>Libre Franklin 36 </a:t>
            </a:r>
            <a:r>
              <a:rPr lang="en-US" err="1"/>
              <a:t>pt</a:t>
            </a:r>
            <a:endParaRPr lang="en-US"/>
          </a:p>
        </p:txBody>
      </p:sp>
      <p:pic>
        <p:nvPicPr>
          <p:cNvPr id="5" name="McKesson Logo"/>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3650" y="347661"/>
            <a:ext cx="1685763" cy="240823"/>
          </a:xfrm>
          <a:prstGeom prst="rect">
            <a:avLst/>
          </a:prstGeom>
        </p:spPr>
      </p:pic>
    </p:spTree>
    <p:extLst>
      <p:ext uri="{BB962C8B-B14F-4D97-AF65-F5344CB8AC3E}">
        <p14:creationId xmlns:p14="http://schemas.microsoft.com/office/powerpoint/2010/main" val="8035403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Content - Purple Pattern">
    <p:spTree>
      <p:nvGrpSpPr>
        <p:cNvPr id="1" name=""/>
        <p:cNvGrpSpPr/>
        <p:nvPr/>
      </p:nvGrpSpPr>
      <p:grpSpPr>
        <a:xfrm>
          <a:off x="0" y="0"/>
          <a:ext cx="0" cy="0"/>
          <a:chOff x="0" y="0"/>
          <a:chExt cx="0" cy="0"/>
        </a:xfrm>
      </p:grpSpPr>
      <p:sp>
        <p:nvSpPr>
          <p:cNvPr id="8" name="Footer Placeholder 7"/>
          <p:cNvSpPr>
            <a:spLocks noGrp="1"/>
          </p:cNvSpPr>
          <p:nvPr>
            <p:ph type="ftr" sz="quarter" idx="15"/>
          </p:nvPr>
        </p:nvSpPr>
        <p:spPr/>
        <p:txBody>
          <a:bodyPr/>
          <a:lstStyle/>
          <a:p>
            <a:r>
              <a:rPr lang="en-US"/>
              <a:t>McKesson Proprietary and Confidential</a:t>
            </a:r>
          </a:p>
        </p:txBody>
      </p:sp>
      <p:sp>
        <p:nvSpPr>
          <p:cNvPr id="6" name="Date Placeholder 5"/>
          <p:cNvSpPr>
            <a:spLocks noGrp="1"/>
          </p:cNvSpPr>
          <p:nvPr>
            <p:ph type="dt" sz="half" idx="14"/>
          </p:nvPr>
        </p:nvSpPr>
        <p:spPr/>
        <p:txBody>
          <a:bodyPr/>
          <a:lstStyle/>
          <a:p>
            <a:fld id="{99323AAB-B6A8-489B-9563-6C5CA35ECA06}" type="datetime1">
              <a:rPr lang="en-US" smtClean="0"/>
              <a:t>8/23/2023</a:t>
            </a:fld>
            <a:endParaRPr lang="en-US"/>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a:p>
        </p:txBody>
      </p:sp>
      <p:sp>
        <p:nvSpPr>
          <p:cNvPr id="7" name="Content Placeholder 6"/>
          <p:cNvSpPr>
            <a:spLocks noGrp="1"/>
          </p:cNvSpPr>
          <p:nvPr>
            <p:ph sz="quarter" idx="13"/>
          </p:nvPr>
        </p:nvSpPr>
        <p:spPr>
          <a:xfrm>
            <a:off x="357188" y="1795463"/>
            <a:ext cx="11483975" cy="3966359"/>
          </a:xfrm>
        </p:spPr>
        <p:txBody>
          <a:bodyPr/>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298483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w/ Footnote">
    <p:spTree>
      <p:nvGrpSpPr>
        <p:cNvPr id="1" name=""/>
        <p:cNvGrpSpPr/>
        <p:nvPr/>
      </p:nvGrpSpPr>
      <p:grpSpPr>
        <a:xfrm>
          <a:off x="0" y="0"/>
          <a:ext cx="0" cy="0"/>
          <a:chOff x="0" y="0"/>
          <a:chExt cx="0" cy="0"/>
        </a:xfrm>
      </p:grpSpPr>
      <p:sp>
        <p:nvSpPr>
          <p:cNvPr id="8" name="Footer Placeholder 7"/>
          <p:cNvSpPr>
            <a:spLocks noGrp="1"/>
          </p:cNvSpPr>
          <p:nvPr>
            <p:ph type="ftr" sz="quarter" idx="15"/>
          </p:nvPr>
        </p:nvSpPr>
        <p:spPr/>
        <p:txBody>
          <a:bodyPr/>
          <a:lstStyle/>
          <a:p>
            <a:r>
              <a:rPr lang="en-US"/>
              <a:t>McKesson Proprietary and Confidential</a:t>
            </a:r>
          </a:p>
        </p:txBody>
      </p:sp>
      <p:sp>
        <p:nvSpPr>
          <p:cNvPr id="6" name="Date Placeholder 5"/>
          <p:cNvSpPr>
            <a:spLocks noGrp="1"/>
          </p:cNvSpPr>
          <p:nvPr>
            <p:ph type="dt" sz="half" idx="14"/>
          </p:nvPr>
        </p:nvSpPr>
        <p:spPr/>
        <p:txBody>
          <a:bodyPr/>
          <a:lstStyle/>
          <a:p>
            <a:fld id="{84758523-43A6-402F-A3DC-7CE338EE310F}" type="datetime1">
              <a:rPr lang="en-US" smtClean="0"/>
              <a:t>8/23/2023</a:t>
            </a:fld>
            <a:endParaRPr lang="en-US"/>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a:p>
        </p:txBody>
      </p:sp>
      <p:sp>
        <p:nvSpPr>
          <p:cNvPr id="7" name="Content Placeholder 6"/>
          <p:cNvSpPr>
            <a:spLocks noGrp="1"/>
          </p:cNvSpPr>
          <p:nvPr>
            <p:ph sz="quarter" idx="13"/>
          </p:nvPr>
        </p:nvSpPr>
        <p:spPr>
          <a:xfrm>
            <a:off x="357188" y="1795463"/>
            <a:ext cx="11483975" cy="3966359"/>
          </a:xfrm>
          <a:prstGeom prst="rect">
            <a:avLst/>
          </a:prstGeom>
        </p:spPr>
        <p:txBody>
          <a:bodyPr/>
          <a:lstStyle>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
        <p:nvSpPr>
          <p:cNvPr id="11" name="Text Placeholder 10"/>
          <p:cNvSpPr>
            <a:spLocks noGrp="1"/>
          </p:cNvSpPr>
          <p:nvPr>
            <p:ph type="body" sz="quarter" idx="17" hasCustomPrompt="1"/>
          </p:nvPr>
        </p:nvSpPr>
        <p:spPr>
          <a:xfrm>
            <a:off x="357188" y="5761038"/>
            <a:ext cx="5915025" cy="390525"/>
          </a:xfrm>
          <a:prstGeom prst="rect">
            <a:avLst/>
          </a:prstGeom>
        </p:spPr>
        <p:txBody>
          <a:bodyPr tIns="91440">
            <a:noAutofit/>
          </a:bodyPr>
          <a:lstStyle>
            <a:lvl1pPr marL="0" indent="0">
              <a:buNone/>
              <a:defRPr sz="800" baseline="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Optional footnote content goes here. To place footnotes on additional slides, copy and paste this footnote onto those slides.</a:t>
            </a:r>
          </a:p>
        </p:txBody>
      </p:sp>
    </p:spTree>
    <p:extLst>
      <p:ext uri="{BB962C8B-B14F-4D97-AF65-F5344CB8AC3E}">
        <p14:creationId xmlns:p14="http://schemas.microsoft.com/office/powerpoint/2010/main" val="331330306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t>McKesson Proprietary and Confidential</a:t>
            </a:r>
          </a:p>
        </p:txBody>
      </p:sp>
      <p:sp>
        <p:nvSpPr>
          <p:cNvPr id="3" name="Date Placeholder 2"/>
          <p:cNvSpPr>
            <a:spLocks noGrp="1"/>
          </p:cNvSpPr>
          <p:nvPr>
            <p:ph type="dt" sz="half" idx="10"/>
          </p:nvPr>
        </p:nvSpPr>
        <p:spPr/>
        <p:txBody>
          <a:bodyPr/>
          <a:lstStyle/>
          <a:p>
            <a:fld id="{B8164D97-5126-42B4-979F-10E2B637584F}" type="datetime1">
              <a:rPr lang="en-US" smtClean="0"/>
              <a:t>8/23/2023</a:t>
            </a:fld>
            <a:endParaRPr lang="en-US"/>
          </a:p>
        </p:txBody>
      </p:sp>
      <p:sp>
        <p:nvSpPr>
          <p:cNvPr id="4" name="Slide Number Placeholder 3"/>
          <p:cNvSpPr>
            <a:spLocks noGrp="1"/>
          </p:cNvSpPr>
          <p:nvPr>
            <p:ph type="sldNum" sz="quarter" idx="11"/>
          </p:nvPr>
        </p:nvSpPr>
        <p:spPr/>
        <p:txBody>
          <a:bodyPr/>
          <a:lstStyle/>
          <a:p>
            <a:fld id="{34971C27-C87E-45F4-8EEB-007BFB32C23B}" type="slidenum">
              <a:rPr lang="en-US" smtClean="0"/>
              <a:pPr/>
              <a:t>‹#›</a:t>
            </a:fld>
            <a:endParaRPr lang="en-US"/>
          </a:p>
        </p:txBody>
      </p:sp>
      <p:sp>
        <p:nvSpPr>
          <p:cNvPr id="7" name="Content Placeholder 6"/>
          <p:cNvSpPr>
            <a:spLocks noGrp="1"/>
          </p:cNvSpPr>
          <p:nvPr>
            <p:ph sz="quarter" idx="13"/>
          </p:nvPr>
        </p:nvSpPr>
        <p:spPr>
          <a:xfrm>
            <a:off x="357188" y="1795463"/>
            <a:ext cx="11483975" cy="3966359"/>
          </a:xfrm>
          <a:prstGeom prst="rect">
            <a:avLst/>
          </a:prstGeom>
        </p:spPr>
        <p:txBody>
          <a:bodyPr/>
          <a:lstStyle>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ubhead"/>
          <p:cNvSpPr>
            <a:spLocks noGrp="1"/>
          </p:cNvSpPr>
          <p:nvPr>
            <p:ph type="body" sz="quarter" idx="14"/>
          </p:nvPr>
        </p:nvSpPr>
        <p:spPr>
          <a:xfrm>
            <a:off x="357188" y="895350"/>
            <a:ext cx="11483975" cy="514350"/>
          </a:xfrm>
          <a:prstGeom prst="rect">
            <a:avLst/>
          </a:prstGeom>
        </p:spPr>
        <p:txBody>
          <a:bodyPr/>
          <a:lstStyle>
            <a:lvl1pPr marL="0" indent="0">
              <a:buNone/>
              <a:defRPr sz="2400" b="0">
                <a:solidFill>
                  <a:schemeClr val="tx2"/>
                </a:solidFill>
              </a:defRPr>
            </a:lvl1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97687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Date Placeholder"/>
          <p:cNvSpPr>
            <a:spLocks noGrp="1"/>
          </p:cNvSpPr>
          <p:nvPr>
            <p:ph type="dt" sz="half" idx="10"/>
          </p:nvPr>
        </p:nvSpPr>
        <p:spPr/>
        <p:txBody>
          <a:bodyPr/>
          <a:lstStyle/>
          <a:p>
            <a:fld id="{B8B46348-2307-45AF-A1F8-7EFE8B490865}" type="datetime1">
              <a:rPr lang="en-US" smtClean="0"/>
              <a:t>8/23/2023</a:t>
            </a:fld>
            <a:endParaRPr lang="en-US"/>
          </a:p>
        </p:txBody>
      </p:sp>
      <p:sp>
        <p:nvSpPr>
          <p:cNvPr id="5" name="Footer Placeholder"/>
          <p:cNvSpPr>
            <a:spLocks noGrp="1"/>
          </p:cNvSpPr>
          <p:nvPr>
            <p:ph type="ftr" sz="quarter" idx="12"/>
          </p:nvPr>
        </p:nvSpPr>
        <p:spPr/>
        <p:txBody>
          <a:bodyPr/>
          <a:lstStyle/>
          <a:p>
            <a:r>
              <a:rPr lang="en-US"/>
              <a:t>McKesson Proprietary and Confidential</a:t>
            </a:r>
          </a:p>
        </p:txBody>
      </p:sp>
      <p:sp>
        <p:nvSpPr>
          <p:cNvPr id="4" name="Slide Number Placeholder"/>
          <p:cNvSpPr>
            <a:spLocks noGrp="1"/>
          </p:cNvSpPr>
          <p:nvPr>
            <p:ph type="sldNum" sz="quarter" idx="11"/>
          </p:nvPr>
        </p:nvSpPr>
        <p:spPr/>
        <p:txBody>
          <a:bodyPr/>
          <a:lstStyle/>
          <a:p>
            <a:fld id="{34971C27-C87E-45F4-8EEB-007BFB32C23B}" type="slidenum">
              <a:rPr lang="en-US" smtClean="0"/>
              <a:pPr/>
              <a:t>‹#›</a:t>
            </a:fld>
            <a:endParaRPr lang="en-US"/>
          </a:p>
        </p:txBody>
      </p:sp>
      <p:sp>
        <p:nvSpPr>
          <p:cNvPr id="9" name="Content Placeholder 8"/>
          <p:cNvSpPr>
            <a:spLocks noGrp="1"/>
          </p:cNvSpPr>
          <p:nvPr>
            <p:ph sz="quarter" idx="14"/>
          </p:nvPr>
        </p:nvSpPr>
        <p:spPr>
          <a:xfrm>
            <a:off x="6280150" y="1795463"/>
            <a:ext cx="5561013" cy="3965575"/>
          </a:xfrm>
          <a:prstGeom prst="rect">
            <a:avLst/>
          </a:prstGeom>
        </p:spPr>
        <p:txBody>
          <a:bodyPr/>
          <a:lstStyle>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
          <p:cNvSpPr>
            <a:spLocks noGrp="1"/>
          </p:cNvSpPr>
          <p:nvPr>
            <p:ph sz="quarter" idx="13"/>
          </p:nvPr>
        </p:nvSpPr>
        <p:spPr>
          <a:xfrm>
            <a:off x="357188" y="1795463"/>
            <a:ext cx="5559552" cy="3966359"/>
          </a:xfrm>
          <a:prstGeom prst="rect">
            <a:avLst/>
          </a:prstGeom>
        </p:spPr>
        <p:txBody>
          <a:bodyPr/>
          <a:lstStyle>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079959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10" name="Footer Placeholder 9"/>
          <p:cNvSpPr>
            <a:spLocks noGrp="1"/>
          </p:cNvSpPr>
          <p:nvPr>
            <p:ph type="ftr" sz="quarter" idx="17"/>
          </p:nvPr>
        </p:nvSpPr>
        <p:spPr/>
        <p:txBody>
          <a:bodyPr/>
          <a:lstStyle/>
          <a:p>
            <a:r>
              <a:rPr lang="en-US"/>
              <a:t>McKesson Proprietary and Confidential</a:t>
            </a:r>
          </a:p>
        </p:txBody>
      </p:sp>
      <p:sp>
        <p:nvSpPr>
          <p:cNvPr id="6" name="Date Placeholder 5"/>
          <p:cNvSpPr>
            <a:spLocks noGrp="1"/>
          </p:cNvSpPr>
          <p:nvPr>
            <p:ph type="dt" sz="half" idx="16"/>
          </p:nvPr>
        </p:nvSpPr>
        <p:spPr/>
        <p:txBody>
          <a:bodyPr/>
          <a:lstStyle/>
          <a:p>
            <a:fld id="{6EC401F2-7845-4AD0-90F8-BCAC2A7B5A6C}" type="datetime1">
              <a:rPr lang="en-US" smtClean="0"/>
              <a:t>8/23/2023</a:t>
            </a:fld>
            <a:endParaRPr lang="en-US"/>
          </a:p>
        </p:txBody>
      </p:sp>
      <p:sp>
        <p:nvSpPr>
          <p:cNvPr id="11" name="Slide Number Placeholder 10"/>
          <p:cNvSpPr>
            <a:spLocks noGrp="1"/>
          </p:cNvSpPr>
          <p:nvPr>
            <p:ph type="sldNum" sz="quarter" idx="18"/>
          </p:nvPr>
        </p:nvSpPr>
        <p:spPr/>
        <p:txBody>
          <a:bodyPr/>
          <a:lstStyle/>
          <a:p>
            <a:fld id="{34971C27-C87E-45F4-8EEB-007BFB32C23B}" type="slidenum">
              <a:rPr lang="en-US" smtClean="0"/>
              <a:pPr/>
              <a:t>‹#›</a:t>
            </a:fld>
            <a:endParaRPr lang="en-US"/>
          </a:p>
        </p:txBody>
      </p:sp>
      <p:sp>
        <p:nvSpPr>
          <p:cNvPr id="9" name="Content Placeholder 8"/>
          <p:cNvSpPr>
            <a:spLocks noGrp="1"/>
          </p:cNvSpPr>
          <p:nvPr>
            <p:ph sz="quarter" idx="14"/>
          </p:nvPr>
        </p:nvSpPr>
        <p:spPr>
          <a:xfrm>
            <a:off x="6280150" y="1792224"/>
            <a:ext cx="5561013" cy="3965575"/>
          </a:xfrm>
          <a:prstGeom prst="rect">
            <a:avLst/>
          </a:prstGeom>
        </p:spPr>
        <p:txBody>
          <a:bodyPr/>
          <a:lstStyle>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
          <p:cNvSpPr>
            <a:spLocks noGrp="1"/>
          </p:cNvSpPr>
          <p:nvPr>
            <p:ph sz="quarter" idx="13"/>
          </p:nvPr>
        </p:nvSpPr>
        <p:spPr>
          <a:xfrm>
            <a:off x="357188" y="1792224"/>
            <a:ext cx="5559552" cy="3966359"/>
          </a:xfrm>
          <a:prstGeom prst="rect">
            <a:avLst/>
          </a:prstGeom>
        </p:spPr>
        <p:txBody>
          <a:bodyPr/>
          <a:lstStyle>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ubtitle"/>
          <p:cNvSpPr>
            <a:spLocks noGrp="1"/>
          </p:cNvSpPr>
          <p:nvPr>
            <p:ph type="body" sz="quarter" idx="15"/>
          </p:nvPr>
        </p:nvSpPr>
        <p:spPr>
          <a:xfrm>
            <a:off x="357188" y="895350"/>
            <a:ext cx="11483975" cy="514350"/>
          </a:xfrm>
          <a:prstGeom prst="rect">
            <a:avLst/>
          </a:prstGeom>
        </p:spPr>
        <p:txBody>
          <a:bodyPr/>
          <a:lstStyle>
            <a:lvl1pPr marL="0" indent="0">
              <a:buNone/>
              <a:defRPr sz="2400" b="0">
                <a:solidFill>
                  <a:schemeClr val="tx2"/>
                </a:solidFill>
              </a:defRPr>
            </a:lvl1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462109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4ED436-3BA4-4B71-8401-12966958C666}" type="datetime1">
              <a:rPr lang="en-US" smtClean="0"/>
              <a:t>8/23/2023</a:t>
            </a:fld>
            <a:endParaRPr lang="en-US"/>
          </a:p>
        </p:txBody>
      </p:sp>
      <p:sp>
        <p:nvSpPr>
          <p:cNvPr id="4" name="Slide Number Placeholder 3"/>
          <p:cNvSpPr>
            <a:spLocks noGrp="1"/>
          </p:cNvSpPr>
          <p:nvPr>
            <p:ph type="sldNum" sz="quarter" idx="11"/>
          </p:nvPr>
        </p:nvSpPr>
        <p:spPr/>
        <p:txBody>
          <a:bodyPr/>
          <a:lstStyle/>
          <a:p>
            <a:fld id="{34971C27-C87E-45F4-8EEB-007BFB32C23B}" type="slidenum">
              <a:rPr lang="en-US" smtClean="0"/>
              <a:pPr/>
              <a:t>‹#›</a:t>
            </a:fld>
            <a:endParaRPr lang="en-US"/>
          </a:p>
        </p:txBody>
      </p:sp>
      <p:sp>
        <p:nvSpPr>
          <p:cNvPr id="5" name="Footer Placeholder 4"/>
          <p:cNvSpPr>
            <a:spLocks noGrp="1"/>
          </p:cNvSpPr>
          <p:nvPr>
            <p:ph type="ftr" sz="quarter" idx="12"/>
          </p:nvPr>
        </p:nvSpPr>
        <p:spPr/>
        <p:txBody>
          <a:bodyPr/>
          <a:lstStyle/>
          <a:p>
            <a:r>
              <a:rPr lang="en-US"/>
              <a:t>McKesson Proprietary and Confidential</a:t>
            </a:r>
          </a:p>
        </p:txBody>
      </p:sp>
      <p:sp>
        <p:nvSpPr>
          <p:cNvPr id="7" name="Content Placeholder 6"/>
          <p:cNvSpPr>
            <a:spLocks noGrp="1"/>
          </p:cNvSpPr>
          <p:nvPr>
            <p:ph sz="quarter" idx="13" hasCustomPrompt="1"/>
          </p:nvPr>
        </p:nvSpPr>
        <p:spPr>
          <a:xfrm>
            <a:off x="357188" y="2527300"/>
            <a:ext cx="5559552" cy="3234522"/>
          </a:xfrm>
          <a:prstGeom prst="rect">
            <a:avLst/>
          </a:prstGeom>
        </p:spPr>
        <p:txBody>
          <a:bodyPr tIns="182880"/>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6"/>
          </p:nvPr>
        </p:nvSpPr>
        <p:spPr>
          <a:xfrm>
            <a:off x="357188" y="1792224"/>
            <a:ext cx="5559552" cy="698500"/>
          </a:xfrm>
          <a:prstGeom prst="rect">
            <a:avLst/>
          </a:prstGeom>
        </p:spPr>
        <p:txBody>
          <a:bodyPr vert="horz" lIns="0" tIns="0" rIns="0" bIns="0" rtlCol="0">
            <a:normAutofit/>
          </a:bodyPr>
          <a:lstStyle>
            <a:lvl1pPr>
              <a:defRPr lang="en-US" sz="2400" b="1">
                <a:solidFill>
                  <a:schemeClr val="tx2"/>
                </a:solidFill>
                <a:latin typeface="Libre Franklin" pitchFamily="2" charset="77"/>
                <a:ea typeface="Georgia" charset="0"/>
                <a:cs typeface="Georgia" charset="0"/>
              </a:defRPr>
            </a:lvl1pPr>
          </a:lstStyle>
          <a:p>
            <a:pPr marL="0" lvl="0" indent="0">
              <a:buNone/>
            </a:pPr>
            <a:r>
              <a:rPr lang="en-US"/>
              <a:t>Edit Master text styles</a:t>
            </a:r>
          </a:p>
        </p:txBody>
      </p:sp>
      <p:sp>
        <p:nvSpPr>
          <p:cNvPr id="11" name="Text Placeholder 10"/>
          <p:cNvSpPr>
            <a:spLocks noGrp="1"/>
          </p:cNvSpPr>
          <p:nvPr>
            <p:ph type="body" sz="quarter" idx="17"/>
          </p:nvPr>
        </p:nvSpPr>
        <p:spPr>
          <a:xfrm>
            <a:off x="6272213" y="1792224"/>
            <a:ext cx="5557837" cy="698500"/>
          </a:xfrm>
          <a:prstGeom prst="rect">
            <a:avLst/>
          </a:prstGeom>
        </p:spPr>
        <p:txBody>
          <a:bodyPr>
            <a:normAutofit/>
          </a:bodyPr>
          <a:lstStyle>
            <a:lvl1pPr marL="0" indent="0">
              <a:buNone/>
              <a:defRPr sz="2400" b="1" i="0" baseline="0">
                <a:solidFill>
                  <a:schemeClr val="tx2"/>
                </a:solidFill>
                <a:latin typeface="Libre Franklin" pitchFamily="2" charset="77"/>
                <a:ea typeface="Georgia" charset="0"/>
                <a:cs typeface="Georgia"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3" name="Content Placeholder 12"/>
          <p:cNvSpPr>
            <a:spLocks noGrp="1"/>
          </p:cNvSpPr>
          <p:nvPr>
            <p:ph sz="quarter" idx="18" hasCustomPrompt="1"/>
          </p:nvPr>
        </p:nvSpPr>
        <p:spPr>
          <a:xfrm>
            <a:off x="6282055" y="2527300"/>
            <a:ext cx="5559425" cy="3233738"/>
          </a:xfrm>
          <a:prstGeom prst="rect">
            <a:avLst/>
          </a:prstGeom>
        </p:spPr>
        <p:txBody>
          <a:bodyPr tIns="182880"/>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13820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Blue Pattern">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724BC813-55B9-0342-AE6E-A12FFF773E9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8019" y="-469900"/>
            <a:ext cx="3883981" cy="6858000"/>
          </a:xfrm>
          <a:prstGeom prst="rect">
            <a:avLst/>
          </a:prstGeom>
        </p:spPr>
      </p:pic>
      <p:sp>
        <p:nvSpPr>
          <p:cNvPr id="8" name="Footer Placeholder 7"/>
          <p:cNvSpPr>
            <a:spLocks noGrp="1"/>
          </p:cNvSpPr>
          <p:nvPr>
            <p:ph type="ftr" sz="quarter" idx="15"/>
          </p:nvPr>
        </p:nvSpPr>
        <p:spPr/>
        <p:txBody>
          <a:bodyPr/>
          <a:lstStyle/>
          <a:p>
            <a:r>
              <a:rPr lang="en-US"/>
              <a:t>McKesson Proprietary and Confidential</a:t>
            </a:r>
            <a:endParaRPr lang="en-US" dirty="0"/>
          </a:p>
        </p:txBody>
      </p:sp>
      <p:sp>
        <p:nvSpPr>
          <p:cNvPr id="6" name="Date Placeholder 5"/>
          <p:cNvSpPr>
            <a:spLocks noGrp="1"/>
          </p:cNvSpPr>
          <p:nvPr>
            <p:ph type="dt" sz="half" idx="14"/>
          </p:nvPr>
        </p:nvSpPr>
        <p:spPr/>
        <p:txBody>
          <a:bodyPr/>
          <a:lstStyle/>
          <a:p>
            <a:fld id="{99323AAB-B6A8-489B-9563-6C5CA35ECA06}" type="datetime1">
              <a:rPr lang="en-US" smtClean="0"/>
              <a:t>8/23/2023</a:t>
            </a:fld>
            <a:endParaRPr lang="en-US" dirty="0"/>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dirty="0"/>
          </a:p>
        </p:txBody>
      </p:sp>
      <p:sp>
        <p:nvSpPr>
          <p:cNvPr id="7" name="Content Placeholder 6"/>
          <p:cNvSpPr>
            <a:spLocks noGrp="1"/>
          </p:cNvSpPr>
          <p:nvPr>
            <p:ph sz="quarter" idx="13"/>
          </p:nvPr>
        </p:nvSpPr>
        <p:spPr>
          <a:xfrm>
            <a:off x="357188" y="1795463"/>
            <a:ext cx="11483975" cy="3966359"/>
          </a:xfrm>
        </p:spPr>
        <p:txBody>
          <a:bodyPr/>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dirty="0"/>
              <a:t>Click to edit Master title style</a:t>
            </a:r>
          </a:p>
        </p:txBody>
      </p:sp>
      <p:grpSp>
        <p:nvGrpSpPr>
          <p:cNvPr id="24" name="Group 23">
            <a:extLst>
              <a:ext uri="{FF2B5EF4-FFF2-40B4-BE49-F238E27FC236}">
                <a16:creationId xmlns:a16="http://schemas.microsoft.com/office/drawing/2014/main" id="{0A4699CE-E494-CB43-BD93-FD252C2276BD}"/>
              </a:ext>
            </a:extLst>
          </p:cNvPr>
          <p:cNvGrpSpPr/>
          <p:nvPr userDrawn="1"/>
        </p:nvGrpSpPr>
        <p:grpSpPr>
          <a:xfrm>
            <a:off x="8902623" y="567846"/>
            <a:ext cx="2691898" cy="5368214"/>
            <a:chOff x="8902623" y="1037746"/>
            <a:chExt cx="2691898" cy="5368214"/>
          </a:xfrm>
        </p:grpSpPr>
        <p:pic>
          <p:nvPicPr>
            <p:cNvPr id="20" name="Graphic 19">
              <a:extLst>
                <a:ext uri="{FF2B5EF4-FFF2-40B4-BE49-F238E27FC236}">
                  <a16:creationId xmlns:a16="http://schemas.microsoft.com/office/drawing/2014/main" id="{07C75B6E-C896-FB40-9BFA-8525CC88DD7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26824" y="1037746"/>
              <a:ext cx="167697" cy="469552"/>
            </a:xfrm>
            <a:prstGeom prst="rect">
              <a:avLst/>
            </a:prstGeom>
          </p:spPr>
        </p:pic>
        <p:pic>
          <p:nvPicPr>
            <p:cNvPr id="21" name="Graphic 20">
              <a:extLst>
                <a:ext uri="{FF2B5EF4-FFF2-40B4-BE49-F238E27FC236}">
                  <a16:creationId xmlns:a16="http://schemas.microsoft.com/office/drawing/2014/main" id="{F90DB184-52DB-E949-9E08-B5F77E26511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8637" y="3707921"/>
              <a:ext cx="167697" cy="469552"/>
            </a:xfrm>
            <a:prstGeom prst="rect">
              <a:avLst/>
            </a:prstGeom>
          </p:spPr>
        </p:pic>
        <p:pic>
          <p:nvPicPr>
            <p:cNvPr id="22" name="Graphic 21">
              <a:extLst>
                <a:ext uri="{FF2B5EF4-FFF2-40B4-BE49-F238E27FC236}">
                  <a16:creationId xmlns:a16="http://schemas.microsoft.com/office/drawing/2014/main" id="{B533CB25-FEAA-9D44-BA27-C5EEA3EF29A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40999" y="4314346"/>
              <a:ext cx="167697" cy="469552"/>
            </a:xfrm>
            <a:prstGeom prst="rect">
              <a:avLst/>
            </a:prstGeom>
          </p:spPr>
        </p:pic>
        <p:pic>
          <p:nvPicPr>
            <p:cNvPr id="23" name="Graphic 22">
              <a:extLst>
                <a:ext uri="{FF2B5EF4-FFF2-40B4-BE49-F238E27FC236}">
                  <a16:creationId xmlns:a16="http://schemas.microsoft.com/office/drawing/2014/main" id="{54A739A9-4517-4D4C-A4C1-D72E4028EE4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9053550" y="6087336"/>
              <a:ext cx="167697" cy="469552"/>
            </a:xfrm>
            <a:prstGeom prst="rect">
              <a:avLst/>
            </a:prstGeom>
          </p:spPr>
        </p:pic>
      </p:gr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t>McKesson Proprietary and Confidential</a:t>
            </a:r>
          </a:p>
        </p:txBody>
      </p:sp>
      <p:sp>
        <p:nvSpPr>
          <p:cNvPr id="3" name="Date Placeholder 2"/>
          <p:cNvSpPr>
            <a:spLocks noGrp="1"/>
          </p:cNvSpPr>
          <p:nvPr>
            <p:ph type="dt" sz="half" idx="10"/>
          </p:nvPr>
        </p:nvSpPr>
        <p:spPr/>
        <p:txBody>
          <a:bodyPr/>
          <a:lstStyle/>
          <a:p>
            <a:fld id="{D1997C58-47A1-4044-B069-24C083D6A2AB}" type="datetime1">
              <a:rPr lang="en-US" smtClean="0"/>
              <a:t>8/23/2023</a:t>
            </a:fld>
            <a:endParaRPr lang="en-US"/>
          </a:p>
        </p:txBody>
      </p:sp>
      <p:sp>
        <p:nvSpPr>
          <p:cNvPr id="4" name="Slide Number Placeholder 3"/>
          <p:cNvSpPr>
            <a:spLocks noGrp="1"/>
          </p:cNvSpPr>
          <p:nvPr>
            <p:ph type="sldNum" sz="quarter" idx="11"/>
          </p:nvPr>
        </p:nvSpPr>
        <p:spPr/>
        <p:txBody>
          <a:bodyPr/>
          <a:lstStyle/>
          <a:p>
            <a:fld id="{34971C27-C87E-45F4-8EEB-007BFB32C23B}" type="slidenum">
              <a:rPr lang="en-US" smtClean="0"/>
              <a:pPr/>
              <a:t>‹#›</a:t>
            </a:fld>
            <a:endParaRPr lang="en-US"/>
          </a:p>
        </p:txBody>
      </p:sp>
      <p:sp>
        <p:nvSpPr>
          <p:cNvPr id="13" name="Content Placeholder 12"/>
          <p:cNvSpPr>
            <a:spLocks noGrp="1"/>
          </p:cNvSpPr>
          <p:nvPr>
            <p:ph sz="quarter" idx="18" hasCustomPrompt="1"/>
          </p:nvPr>
        </p:nvSpPr>
        <p:spPr>
          <a:xfrm>
            <a:off x="6282055" y="2527300"/>
            <a:ext cx="5559425" cy="3233738"/>
          </a:xfrm>
          <a:prstGeom prst="rect">
            <a:avLst/>
          </a:prstGeom>
        </p:spPr>
        <p:txBody>
          <a:bodyPr tIns="182880"/>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p:cNvSpPr>
            <a:spLocks noGrp="1"/>
          </p:cNvSpPr>
          <p:nvPr>
            <p:ph type="body" sz="quarter" idx="17"/>
          </p:nvPr>
        </p:nvSpPr>
        <p:spPr>
          <a:xfrm>
            <a:off x="6272213" y="1792224"/>
            <a:ext cx="5557837" cy="698500"/>
          </a:xfrm>
          <a:prstGeom prst="rect">
            <a:avLst/>
          </a:prstGeom>
        </p:spPr>
        <p:txBody>
          <a:bodyPr vert="horz" lIns="0" tIns="0" rIns="0" bIns="0" rtlCol="0">
            <a:normAutofit/>
          </a:bodyPr>
          <a:lstStyle>
            <a:lvl1pPr>
              <a:defRPr lang="en-US" sz="2400" b="1">
                <a:solidFill>
                  <a:schemeClr val="tx2"/>
                </a:solidFill>
                <a:latin typeface="Libre Franklin" pitchFamily="2" charset="77"/>
                <a:ea typeface="Georgia" charset="0"/>
                <a:cs typeface="Georgia" charset="0"/>
              </a:defRPr>
            </a:lvl1pPr>
          </a:lstStyle>
          <a:p>
            <a:pPr marL="0" lvl="0" indent="0">
              <a:buNone/>
            </a:pPr>
            <a:r>
              <a:rPr lang="en-US"/>
              <a:t>Edit Master text styles</a:t>
            </a:r>
          </a:p>
        </p:txBody>
      </p:sp>
      <p:sp>
        <p:nvSpPr>
          <p:cNvPr id="7" name="Content Placeholder 6"/>
          <p:cNvSpPr>
            <a:spLocks noGrp="1"/>
          </p:cNvSpPr>
          <p:nvPr>
            <p:ph sz="quarter" idx="13" hasCustomPrompt="1"/>
          </p:nvPr>
        </p:nvSpPr>
        <p:spPr>
          <a:xfrm>
            <a:off x="357188" y="2527300"/>
            <a:ext cx="5559552" cy="3234522"/>
          </a:xfrm>
          <a:prstGeom prst="rect">
            <a:avLst/>
          </a:prstGeom>
        </p:spPr>
        <p:txBody>
          <a:bodyPr tIns="182880"/>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9"/>
          </p:nvPr>
        </p:nvSpPr>
        <p:spPr>
          <a:xfrm>
            <a:off x="358903" y="1792288"/>
            <a:ext cx="5557837" cy="698500"/>
          </a:xfrm>
          <a:prstGeom prst="rect">
            <a:avLst/>
          </a:prstGeom>
        </p:spPr>
        <p:txBody>
          <a:bodyPr vert="horz" lIns="0" tIns="0" rIns="0" bIns="0" rtlCol="0">
            <a:normAutofit/>
          </a:bodyPr>
          <a:lstStyle>
            <a:lvl1pPr>
              <a:defRPr lang="en-US" sz="2400" b="1">
                <a:solidFill>
                  <a:schemeClr val="tx2"/>
                </a:solidFill>
                <a:latin typeface="Libre Franklin" pitchFamily="2" charset="77"/>
                <a:ea typeface="Georgia" charset="0"/>
                <a:cs typeface="Georgia" charset="0"/>
              </a:defRPr>
            </a:lvl1pPr>
          </a:lstStyle>
          <a:p>
            <a:pPr marL="0" lvl="0" indent="0">
              <a:buNone/>
            </a:pPr>
            <a:r>
              <a:rPr lang="en-US"/>
              <a:t>Edit Master text styles</a:t>
            </a:r>
          </a:p>
        </p:txBody>
      </p:sp>
      <p:sp>
        <p:nvSpPr>
          <p:cNvPr id="10" name="Text Placeholder 8"/>
          <p:cNvSpPr>
            <a:spLocks noGrp="1"/>
          </p:cNvSpPr>
          <p:nvPr>
            <p:ph type="body" sz="quarter" idx="14"/>
          </p:nvPr>
        </p:nvSpPr>
        <p:spPr>
          <a:xfrm>
            <a:off x="357188" y="895350"/>
            <a:ext cx="11483975" cy="514350"/>
          </a:xfrm>
          <a:prstGeom prst="rect">
            <a:avLst/>
          </a:prstGeom>
        </p:spPr>
        <p:txBody>
          <a:bodyPr/>
          <a:lstStyle>
            <a:lvl1pPr marL="0" indent="0">
              <a:buNone/>
              <a:defRPr sz="2400" b="0">
                <a:solidFill>
                  <a:schemeClr val="tx2"/>
                </a:solidFill>
              </a:defRPr>
            </a:lvl1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755933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Left Content Right">
    <p:spTree>
      <p:nvGrpSpPr>
        <p:cNvPr id="1" name=""/>
        <p:cNvGrpSpPr/>
        <p:nvPr/>
      </p:nvGrpSpPr>
      <p:grpSpPr>
        <a:xfrm>
          <a:off x="0" y="0"/>
          <a:ext cx="0" cy="0"/>
          <a:chOff x="0" y="0"/>
          <a:chExt cx="0" cy="0"/>
        </a:xfrm>
      </p:grpSpPr>
      <p:sp>
        <p:nvSpPr>
          <p:cNvPr id="14" name="Footer Placeholder 13"/>
          <p:cNvSpPr>
            <a:spLocks noGrp="1"/>
          </p:cNvSpPr>
          <p:nvPr>
            <p:ph type="ftr" sz="quarter" idx="16"/>
          </p:nvPr>
        </p:nvSpPr>
        <p:spPr>
          <a:xfrm>
            <a:off x="6327144" y="6344338"/>
            <a:ext cx="4114800" cy="182880"/>
          </a:xfrm>
        </p:spPr>
        <p:txBody>
          <a:bodyPr/>
          <a:lstStyle/>
          <a:p>
            <a:r>
              <a:rPr lang="en-US"/>
              <a:t>McKesson Proprietary and Confidential</a:t>
            </a:r>
          </a:p>
        </p:txBody>
      </p:sp>
      <p:sp>
        <p:nvSpPr>
          <p:cNvPr id="13" name="Date Placeholder 12"/>
          <p:cNvSpPr>
            <a:spLocks noGrp="1"/>
          </p:cNvSpPr>
          <p:nvPr>
            <p:ph type="dt" sz="half" idx="15"/>
          </p:nvPr>
        </p:nvSpPr>
        <p:spPr>
          <a:xfrm>
            <a:off x="5669042" y="6344338"/>
            <a:ext cx="627380" cy="182880"/>
          </a:xfrm>
        </p:spPr>
        <p:txBody>
          <a:bodyPr/>
          <a:lstStyle/>
          <a:p>
            <a:fld id="{571B3BDC-5651-480D-840C-DBBA93DFB61B}" type="datetime1">
              <a:rPr lang="en-US" smtClean="0"/>
              <a:t>8/23/2023</a:t>
            </a:fld>
            <a:endParaRPr lang="en-US"/>
          </a:p>
        </p:txBody>
      </p:sp>
      <p:sp>
        <p:nvSpPr>
          <p:cNvPr id="15" name="Slide Number Placeholder 14"/>
          <p:cNvSpPr>
            <a:spLocks noGrp="1"/>
          </p:cNvSpPr>
          <p:nvPr>
            <p:ph type="sldNum" sz="quarter" idx="17"/>
          </p:nvPr>
        </p:nvSpPr>
        <p:spPr>
          <a:xfrm>
            <a:off x="5283200" y="6344338"/>
            <a:ext cx="355119" cy="182880"/>
          </a:xfrm>
        </p:spPr>
        <p:txBody>
          <a:bodyPr/>
          <a:lstStyle/>
          <a:p>
            <a:fld id="{34971C27-C87E-45F4-8EEB-007BFB32C23B}" type="slidenum">
              <a:rPr lang="en-US" smtClean="0"/>
              <a:pPr/>
              <a:t>‹#›</a:t>
            </a:fld>
            <a:endParaRPr lang="en-US"/>
          </a:p>
        </p:txBody>
      </p:sp>
      <p:sp>
        <p:nvSpPr>
          <p:cNvPr id="8" name="Picture Placeholder 7"/>
          <p:cNvSpPr>
            <a:spLocks noGrp="1"/>
          </p:cNvSpPr>
          <p:nvPr>
            <p:ph type="pic" sz="quarter" idx="14"/>
          </p:nvPr>
        </p:nvSpPr>
        <p:spPr>
          <a:xfrm>
            <a:off x="0" y="0"/>
            <a:ext cx="4914900" cy="6858000"/>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7" name="Content Placeholder 6"/>
          <p:cNvSpPr>
            <a:spLocks noGrp="1"/>
          </p:cNvSpPr>
          <p:nvPr>
            <p:ph sz="quarter" idx="13"/>
          </p:nvPr>
        </p:nvSpPr>
        <p:spPr>
          <a:xfrm>
            <a:off x="5283200" y="1795463"/>
            <a:ext cx="6557963" cy="3966359"/>
          </a:xfrm>
          <a:prstGeom prst="rect">
            <a:avLst/>
          </a:prstGeom>
        </p:spPr>
        <p:txBody>
          <a:bodyPr/>
          <a:lstStyle>
            <a:lvl3pPr>
              <a:spcBef>
                <a:spcPts val="0"/>
              </a:spcBef>
              <a:defRPr/>
            </a:lvl3pPr>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283200" y="346074"/>
            <a:ext cx="6558280" cy="1084141"/>
          </a:xfrm>
        </p:spPr>
        <p:txBody>
          <a:bodyPr/>
          <a:lstStyle/>
          <a:p>
            <a:r>
              <a:rPr lang="en-US"/>
              <a:t>Click to edit Master title style</a:t>
            </a:r>
          </a:p>
        </p:txBody>
      </p:sp>
    </p:spTree>
    <p:extLst>
      <p:ext uri="{BB962C8B-B14F-4D97-AF65-F5344CB8AC3E}">
        <p14:creationId xmlns:p14="http://schemas.microsoft.com/office/powerpoint/2010/main" val="25988298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Right Content Left">
    <p:spTree>
      <p:nvGrpSpPr>
        <p:cNvPr id="1" name=""/>
        <p:cNvGrpSpPr/>
        <p:nvPr/>
      </p:nvGrpSpPr>
      <p:grpSpPr>
        <a:xfrm>
          <a:off x="0" y="0"/>
          <a:ext cx="0" cy="0"/>
          <a:chOff x="0" y="0"/>
          <a:chExt cx="0" cy="0"/>
        </a:xfrm>
      </p:grpSpPr>
      <p:pic>
        <p:nvPicPr>
          <p:cNvPr id="9" name="Graphic 8"/>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639" y="6307997"/>
            <a:ext cx="1398205" cy="218850"/>
          </a:xfrm>
          <a:prstGeom prst="rect">
            <a:avLst/>
          </a:prstGeom>
        </p:spPr>
      </p:pic>
      <p:sp>
        <p:nvSpPr>
          <p:cNvPr id="4" name="Slide Number Placeholder 3"/>
          <p:cNvSpPr>
            <a:spLocks noGrp="1"/>
          </p:cNvSpPr>
          <p:nvPr>
            <p:ph type="sldNum" sz="quarter" idx="11"/>
          </p:nvPr>
        </p:nvSpPr>
        <p:spPr>
          <a:xfrm>
            <a:off x="6558444" y="6344338"/>
            <a:ext cx="355119" cy="182880"/>
          </a:xfrm>
        </p:spPr>
        <p:txBody>
          <a:bodyPr/>
          <a:lstStyle>
            <a:lvl1pPr algn="r">
              <a:defRPr/>
            </a:lvl1pPr>
          </a:lstStyle>
          <a:p>
            <a:fld id="{34971C27-C87E-45F4-8EEB-007BFB32C23B}" type="slidenum">
              <a:rPr lang="en-US" smtClean="0"/>
              <a:pPr/>
              <a:t>‹#›</a:t>
            </a:fld>
            <a:endParaRPr lang="en-US"/>
          </a:p>
        </p:txBody>
      </p:sp>
      <p:sp>
        <p:nvSpPr>
          <p:cNvPr id="3" name="Date Placeholder 2"/>
          <p:cNvSpPr>
            <a:spLocks noGrp="1"/>
          </p:cNvSpPr>
          <p:nvPr>
            <p:ph type="dt" sz="half" idx="10"/>
          </p:nvPr>
        </p:nvSpPr>
        <p:spPr>
          <a:xfrm>
            <a:off x="5889635" y="6344338"/>
            <a:ext cx="627380" cy="182880"/>
          </a:xfrm>
        </p:spPr>
        <p:txBody>
          <a:bodyPr/>
          <a:lstStyle>
            <a:lvl1pPr algn="r">
              <a:defRPr/>
            </a:lvl1pPr>
          </a:lstStyle>
          <a:p>
            <a:fld id="{9A41F2CB-A298-4AD9-87F9-33882F77447F}" type="datetime1">
              <a:rPr lang="en-US" smtClean="0"/>
              <a:t>8/23/2023</a:t>
            </a:fld>
            <a:endParaRPr lang="en-US"/>
          </a:p>
        </p:txBody>
      </p:sp>
      <p:sp>
        <p:nvSpPr>
          <p:cNvPr id="5" name="Footer Placeholder 4"/>
          <p:cNvSpPr>
            <a:spLocks noGrp="1"/>
          </p:cNvSpPr>
          <p:nvPr>
            <p:ph type="ftr" sz="quarter" idx="12"/>
          </p:nvPr>
        </p:nvSpPr>
        <p:spPr>
          <a:xfrm>
            <a:off x="3514900" y="6344338"/>
            <a:ext cx="2334408" cy="182880"/>
          </a:xfrm>
        </p:spPr>
        <p:txBody>
          <a:bodyPr/>
          <a:lstStyle>
            <a:lvl1pPr algn="r">
              <a:defRPr/>
            </a:lvl1pPr>
          </a:lstStyle>
          <a:p>
            <a:r>
              <a:rPr lang="en-US"/>
              <a:t>McKesson Proprietary and Confidential</a:t>
            </a:r>
          </a:p>
        </p:txBody>
      </p:sp>
      <p:sp>
        <p:nvSpPr>
          <p:cNvPr id="8" name="Picture Placeholder 7"/>
          <p:cNvSpPr>
            <a:spLocks noGrp="1"/>
          </p:cNvSpPr>
          <p:nvPr>
            <p:ph type="pic" sz="quarter" idx="14"/>
          </p:nvPr>
        </p:nvSpPr>
        <p:spPr>
          <a:xfrm>
            <a:off x="7268682" y="0"/>
            <a:ext cx="4914900" cy="6858000"/>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7" name="Content Placeholder 6"/>
          <p:cNvSpPr>
            <a:spLocks noGrp="1"/>
          </p:cNvSpPr>
          <p:nvPr>
            <p:ph sz="quarter" idx="13"/>
          </p:nvPr>
        </p:nvSpPr>
        <p:spPr>
          <a:xfrm>
            <a:off x="355600" y="1795463"/>
            <a:ext cx="6557963" cy="3966359"/>
          </a:xfrm>
          <a:prstGeom prst="rect">
            <a:avLst/>
          </a:prstGeom>
        </p:spPr>
        <p:txBody>
          <a:bodyPr/>
          <a:lstStyle>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355600" y="346074"/>
            <a:ext cx="6558280" cy="1114426"/>
          </a:xfrm>
        </p:spPr>
        <p:txBody>
          <a:bodyPr/>
          <a:lstStyle/>
          <a:p>
            <a:r>
              <a:rPr lang="en-US"/>
              <a:t>Click to edit Master title style</a:t>
            </a:r>
          </a:p>
        </p:txBody>
      </p:sp>
    </p:spTree>
    <p:extLst>
      <p:ext uri="{BB962C8B-B14F-4D97-AF65-F5344CB8AC3E}">
        <p14:creationId xmlns:p14="http://schemas.microsoft.com/office/powerpoint/2010/main" val="40545537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Comparison">
    <p:spTree>
      <p:nvGrpSpPr>
        <p:cNvPr id="1" name=""/>
        <p:cNvGrpSpPr/>
        <p:nvPr/>
      </p:nvGrpSpPr>
      <p:grpSpPr>
        <a:xfrm>
          <a:off x="0" y="0"/>
          <a:ext cx="0" cy="0"/>
          <a:chOff x="0" y="0"/>
          <a:chExt cx="0" cy="0"/>
        </a:xfrm>
      </p:grpSpPr>
      <p:sp>
        <p:nvSpPr>
          <p:cNvPr id="15" name="Date Placeholder 14"/>
          <p:cNvSpPr>
            <a:spLocks noGrp="1"/>
          </p:cNvSpPr>
          <p:nvPr>
            <p:ph type="dt" sz="half" idx="20"/>
          </p:nvPr>
        </p:nvSpPr>
        <p:spPr/>
        <p:txBody>
          <a:bodyPr/>
          <a:lstStyle/>
          <a:p>
            <a:fld id="{478F1D70-C305-42F7-B515-B32091896891}" type="datetime1">
              <a:rPr lang="en-US" smtClean="0"/>
              <a:t>8/23/2023</a:t>
            </a:fld>
            <a:endParaRPr lang="en-US"/>
          </a:p>
        </p:txBody>
      </p:sp>
      <p:sp>
        <p:nvSpPr>
          <p:cNvPr id="16" name="Footer Placeholder 15"/>
          <p:cNvSpPr>
            <a:spLocks noGrp="1"/>
          </p:cNvSpPr>
          <p:nvPr>
            <p:ph type="ftr" sz="quarter" idx="21"/>
          </p:nvPr>
        </p:nvSpPr>
        <p:spPr/>
        <p:txBody>
          <a:bodyPr/>
          <a:lstStyle/>
          <a:p>
            <a:r>
              <a:rPr lang="en-US"/>
              <a:t>McKesson Proprietary and Confidential</a:t>
            </a:r>
          </a:p>
        </p:txBody>
      </p:sp>
      <p:sp>
        <p:nvSpPr>
          <p:cNvPr id="17" name="Slide Number Placeholder 16"/>
          <p:cNvSpPr>
            <a:spLocks noGrp="1"/>
          </p:cNvSpPr>
          <p:nvPr>
            <p:ph type="sldNum" sz="quarter" idx="22"/>
          </p:nvPr>
        </p:nvSpPr>
        <p:spPr/>
        <p:txBody>
          <a:bodyPr/>
          <a:lstStyle/>
          <a:p>
            <a:fld id="{34971C27-C87E-45F4-8EEB-007BFB32C23B}" type="slidenum">
              <a:rPr lang="en-US" smtClean="0"/>
              <a:pPr/>
              <a:t>‹#›</a:t>
            </a:fld>
            <a:endParaRPr lang="en-US"/>
          </a:p>
        </p:txBody>
      </p:sp>
      <p:sp>
        <p:nvSpPr>
          <p:cNvPr id="5" name="Content Placeholder 2"/>
          <p:cNvSpPr>
            <a:spLocks noGrp="1"/>
          </p:cNvSpPr>
          <p:nvPr>
            <p:ph sz="quarter" idx="24" hasCustomPrompt="1"/>
          </p:nvPr>
        </p:nvSpPr>
        <p:spPr>
          <a:xfrm>
            <a:off x="6271157" y="3611880"/>
            <a:ext cx="5559425" cy="2148840"/>
          </a:xfrm>
          <a:prstGeom prst="rect">
            <a:avLst/>
          </a:prstGeom>
        </p:spPr>
        <p:txBody>
          <a:bodyPr tIns="182880">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3" name="Subheader 2"/>
          <p:cNvSpPr>
            <a:spLocks noGrp="1"/>
          </p:cNvSpPr>
          <p:nvPr>
            <p:ph type="body" sz="quarter" idx="23"/>
          </p:nvPr>
        </p:nvSpPr>
        <p:spPr>
          <a:xfrm>
            <a:off x="6271093" y="2907872"/>
            <a:ext cx="5559552" cy="698499"/>
          </a:xfrm>
          <a:prstGeom prst="rect">
            <a:avLst/>
          </a:prstGeom>
        </p:spPr>
        <p:txBody>
          <a:bodyPr vert="horz" lIns="0" tIns="0" rIns="0" bIns="0" rtlCol="0">
            <a:normAutofit/>
          </a:bodyPr>
          <a:lstStyle>
            <a:lvl1pPr>
              <a:defRPr lang="en-US" sz="2400" b="1">
                <a:solidFill>
                  <a:schemeClr val="tx2"/>
                </a:solidFill>
                <a:latin typeface="Libre Franklin" pitchFamily="2" charset="77"/>
                <a:ea typeface="Georgia" charset="0"/>
                <a:cs typeface="Georgia" charset="0"/>
              </a:defRPr>
            </a:lvl1pPr>
          </a:lstStyle>
          <a:p>
            <a:pPr marL="0" lvl="0" indent="0">
              <a:buNone/>
            </a:pPr>
            <a:r>
              <a:rPr lang="en-US"/>
              <a:t>Edit Master text styles</a:t>
            </a:r>
          </a:p>
        </p:txBody>
      </p:sp>
      <p:sp>
        <p:nvSpPr>
          <p:cNvPr id="13" name="Picture Placeholder 2"/>
          <p:cNvSpPr>
            <a:spLocks noGrp="1"/>
          </p:cNvSpPr>
          <p:nvPr>
            <p:ph type="pic" sz="quarter" idx="19"/>
          </p:nvPr>
        </p:nvSpPr>
        <p:spPr>
          <a:xfrm>
            <a:off x="6092952" y="-1"/>
            <a:ext cx="6099048" cy="2519731"/>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7" name="Content Placeholder 1"/>
          <p:cNvSpPr>
            <a:spLocks noGrp="1"/>
          </p:cNvSpPr>
          <p:nvPr>
            <p:ph sz="quarter" idx="13" hasCustomPrompt="1"/>
          </p:nvPr>
        </p:nvSpPr>
        <p:spPr>
          <a:xfrm>
            <a:off x="357188" y="3615480"/>
            <a:ext cx="5559552" cy="2148840"/>
          </a:xfrm>
          <a:prstGeom prst="rect">
            <a:avLst/>
          </a:prstGeom>
        </p:spPr>
        <p:txBody>
          <a:bodyPr tIns="182880">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9" name="Subheader 1"/>
          <p:cNvSpPr>
            <a:spLocks noGrp="1"/>
          </p:cNvSpPr>
          <p:nvPr>
            <p:ph type="body" sz="quarter" idx="16" hasCustomPrompt="1"/>
          </p:nvPr>
        </p:nvSpPr>
        <p:spPr>
          <a:xfrm>
            <a:off x="357188" y="2907872"/>
            <a:ext cx="5559552" cy="698500"/>
          </a:xfrm>
          <a:prstGeom prst="rect">
            <a:avLst/>
          </a:prstGeom>
        </p:spPr>
        <p:txBody>
          <a:bodyPr vert="horz" lIns="0" tIns="0" rIns="0" bIns="0" rtlCol="0">
            <a:normAutofit/>
          </a:bodyPr>
          <a:lstStyle>
            <a:lvl1pPr>
              <a:defRPr lang="en-US" sz="2400" b="1" dirty="0">
                <a:solidFill>
                  <a:schemeClr val="tx2"/>
                </a:solidFill>
                <a:latin typeface="Libre Franklin" pitchFamily="2" charset="77"/>
                <a:ea typeface="Georgia" charset="0"/>
                <a:cs typeface="Georgia" charset="0"/>
              </a:defRPr>
            </a:lvl1pPr>
          </a:lstStyle>
          <a:p>
            <a:pPr marL="0" lvl="0" indent="0">
              <a:buNone/>
            </a:pPr>
            <a:r>
              <a:rPr lang="en-US"/>
              <a:t>Image Comparison Slide Title Georgia Bold 22pt. Single Spaced</a:t>
            </a:r>
          </a:p>
        </p:txBody>
      </p:sp>
      <p:sp>
        <p:nvSpPr>
          <p:cNvPr id="11" name="Picture Placeholder 1"/>
          <p:cNvSpPr>
            <a:spLocks noGrp="1"/>
          </p:cNvSpPr>
          <p:nvPr>
            <p:ph type="pic" sz="quarter" idx="18"/>
          </p:nvPr>
        </p:nvSpPr>
        <p:spPr>
          <a:xfrm>
            <a:off x="0" y="-1"/>
            <a:ext cx="6095992" cy="2519731"/>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376507850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Two Content">
    <p:spTree>
      <p:nvGrpSpPr>
        <p:cNvPr id="1" name=""/>
        <p:cNvGrpSpPr/>
        <p:nvPr/>
      </p:nvGrpSpPr>
      <p:grpSpPr>
        <a:xfrm>
          <a:off x="0" y="0"/>
          <a:ext cx="0" cy="0"/>
          <a:chOff x="0" y="0"/>
          <a:chExt cx="0" cy="0"/>
        </a:xfrm>
      </p:grpSpPr>
      <p:sp>
        <p:nvSpPr>
          <p:cNvPr id="18" name="Footer Placeholder 17"/>
          <p:cNvSpPr>
            <a:spLocks noGrp="1"/>
          </p:cNvSpPr>
          <p:nvPr>
            <p:ph type="ftr" sz="quarter" idx="21"/>
          </p:nvPr>
        </p:nvSpPr>
        <p:spPr>
          <a:xfrm>
            <a:off x="5339139" y="6344338"/>
            <a:ext cx="4114800" cy="182880"/>
          </a:xfrm>
        </p:spPr>
        <p:txBody>
          <a:bodyPr/>
          <a:lstStyle/>
          <a:p>
            <a:r>
              <a:rPr lang="en-US"/>
              <a:t>McKesson Proprietary and Confidential</a:t>
            </a:r>
          </a:p>
        </p:txBody>
      </p:sp>
      <p:sp>
        <p:nvSpPr>
          <p:cNvPr id="12" name="Date Placeholder 11"/>
          <p:cNvSpPr>
            <a:spLocks noGrp="1"/>
          </p:cNvSpPr>
          <p:nvPr>
            <p:ph type="dt" sz="half" idx="20"/>
          </p:nvPr>
        </p:nvSpPr>
        <p:spPr>
          <a:xfrm>
            <a:off x="4650314" y="6344338"/>
            <a:ext cx="627380" cy="182880"/>
          </a:xfrm>
        </p:spPr>
        <p:txBody>
          <a:bodyPr/>
          <a:lstStyle/>
          <a:p>
            <a:fld id="{21AD4FCA-79B4-48A8-B743-2D75617AE6A6}" type="datetime1">
              <a:rPr lang="en-US" smtClean="0"/>
              <a:t>8/23/2023</a:t>
            </a:fld>
            <a:endParaRPr lang="en-US"/>
          </a:p>
        </p:txBody>
      </p:sp>
      <p:sp>
        <p:nvSpPr>
          <p:cNvPr id="19" name="Slide Number Placeholder 18"/>
          <p:cNvSpPr>
            <a:spLocks noGrp="1"/>
          </p:cNvSpPr>
          <p:nvPr>
            <p:ph type="sldNum" sz="quarter" idx="22"/>
          </p:nvPr>
        </p:nvSpPr>
        <p:spPr>
          <a:xfrm>
            <a:off x="4295195" y="6344338"/>
            <a:ext cx="355119" cy="182880"/>
          </a:xfrm>
        </p:spPr>
        <p:txBody>
          <a:bodyPr/>
          <a:lstStyle/>
          <a:p>
            <a:fld id="{34971C27-C87E-45F4-8EEB-007BFB32C23B}" type="slidenum">
              <a:rPr lang="en-US" smtClean="0"/>
              <a:pPr/>
              <a:t>‹#›</a:t>
            </a:fld>
            <a:endParaRPr lang="en-US"/>
          </a:p>
        </p:txBody>
      </p:sp>
      <p:sp>
        <p:nvSpPr>
          <p:cNvPr id="3" name="Content Placeholder 2"/>
          <p:cNvSpPr>
            <a:spLocks noGrp="1"/>
          </p:cNvSpPr>
          <p:nvPr>
            <p:ph sz="quarter" idx="23"/>
          </p:nvPr>
        </p:nvSpPr>
        <p:spPr>
          <a:xfrm>
            <a:off x="8248072" y="1795463"/>
            <a:ext cx="3584448" cy="3965575"/>
          </a:xfrm>
          <a:prstGeom prst="rect">
            <a:avLst/>
          </a:prstGeom>
        </p:spPr>
        <p:txBody>
          <a:bodyPr/>
          <a:lstStyle>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
          <p:cNvSpPr>
            <a:spLocks noGrp="1"/>
          </p:cNvSpPr>
          <p:nvPr>
            <p:ph sz="quarter" idx="13"/>
          </p:nvPr>
        </p:nvSpPr>
        <p:spPr>
          <a:xfrm>
            <a:off x="4300701" y="1795463"/>
            <a:ext cx="3588930" cy="3966359"/>
          </a:xfrm>
          <a:prstGeom prst="rect">
            <a:avLst/>
          </a:prstGeom>
        </p:spPr>
        <p:txBody>
          <a:bodyPr/>
          <a:lstStyle>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p:cNvSpPr>
            <a:spLocks noGrp="1"/>
          </p:cNvSpPr>
          <p:nvPr>
            <p:ph type="pic" sz="quarter" idx="18" hasCustomPrompt="1"/>
          </p:nvPr>
        </p:nvSpPr>
        <p:spPr>
          <a:xfrm>
            <a:off x="0" y="-1"/>
            <a:ext cx="3949864" cy="6858001"/>
          </a:xfrm>
          <a:prstGeom prst="rect">
            <a:avLst/>
          </a:prstGeom>
          <a:solidFill>
            <a:schemeClr val="bg2">
              <a:lumMod val="95000"/>
            </a:schemeClr>
          </a:solidFill>
        </p:spPr>
        <p:txBody>
          <a:bodyPr anchor="ctr"/>
          <a:lstStyle>
            <a:lvl1pPr marL="0" indent="0" algn="ctr">
              <a:buNone/>
              <a:defRPr/>
            </a:lvl1pPr>
          </a:lstStyle>
          <a:p>
            <a:r>
              <a:rPr lang="en-US"/>
              <a:t>Click to Insert Image</a:t>
            </a:r>
          </a:p>
        </p:txBody>
      </p:sp>
      <p:sp>
        <p:nvSpPr>
          <p:cNvPr id="15" name="Subtitle"/>
          <p:cNvSpPr>
            <a:spLocks noGrp="1"/>
          </p:cNvSpPr>
          <p:nvPr>
            <p:ph type="body" sz="quarter" idx="14"/>
          </p:nvPr>
        </p:nvSpPr>
        <p:spPr>
          <a:xfrm>
            <a:off x="4319751" y="895350"/>
            <a:ext cx="7521412" cy="514350"/>
          </a:xfrm>
          <a:prstGeom prst="rect">
            <a:avLst/>
          </a:prstGeom>
        </p:spPr>
        <p:txBody>
          <a:bodyPr/>
          <a:lstStyle>
            <a:lvl1pPr marL="0" indent="0">
              <a:buNone/>
              <a:defRPr sz="2400" b="0">
                <a:solidFill>
                  <a:schemeClr val="tx2"/>
                </a:solidFill>
              </a:defRPr>
            </a:lvl1pPr>
          </a:lstStyle>
          <a:p>
            <a:pPr lvl="0"/>
            <a:r>
              <a:rPr lang="en-US"/>
              <a:t>Edit Master text styles</a:t>
            </a:r>
          </a:p>
        </p:txBody>
      </p:sp>
      <p:sp>
        <p:nvSpPr>
          <p:cNvPr id="6" name="Title"/>
          <p:cNvSpPr>
            <a:spLocks noGrp="1"/>
          </p:cNvSpPr>
          <p:nvPr>
            <p:ph type="title"/>
          </p:nvPr>
        </p:nvSpPr>
        <p:spPr>
          <a:xfrm>
            <a:off x="4319751" y="346075"/>
            <a:ext cx="7521729" cy="363444"/>
          </a:xfrm>
        </p:spPr>
        <p:txBody>
          <a:bodyPr/>
          <a:lstStyle/>
          <a:p>
            <a:r>
              <a:rPr lang="en-US"/>
              <a:t>Click to edit Master title style</a:t>
            </a:r>
          </a:p>
        </p:txBody>
      </p:sp>
    </p:spTree>
    <p:extLst>
      <p:ext uri="{BB962C8B-B14F-4D97-AF65-F5344CB8AC3E}">
        <p14:creationId xmlns:p14="http://schemas.microsoft.com/office/powerpoint/2010/main" val="384193006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ntent with Title">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t>McKesson Proprietary and Confidential</a:t>
            </a:r>
          </a:p>
        </p:txBody>
      </p:sp>
      <p:sp>
        <p:nvSpPr>
          <p:cNvPr id="3" name="Date Placeholder 2"/>
          <p:cNvSpPr>
            <a:spLocks noGrp="1"/>
          </p:cNvSpPr>
          <p:nvPr>
            <p:ph type="dt" sz="half" idx="10"/>
          </p:nvPr>
        </p:nvSpPr>
        <p:spPr/>
        <p:txBody>
          <a:bodyPr/>
          <a:lstStyle/>
          <a:p>
            <a:fld id="{52971CC0-C7EF-4078-AE43-898DC4037C85}" type="datetime1">
              <a:rPr lang="en-US" smtClean="0"/>
              <a:t>8/23/2023</a:t>
            </a:fld>
            <a:endParaRPr lang="en-US"/>
          </a:p>
        </p:txBody>
      </p:sp>
      <p:sp>
        <p:nvSpPr>
          <p:cNvPr id="4" name="Slide Number Placeholder 3"/>
          <p:cNvSpPr>
            <a:spLocks noGrp="1"/>
          </p:cNvSpPr>
          <p:nvPr>
            <p:ph type="sldNum" sz="quarter" idx="11"/>
          </p:nvPr>
        </p:nvSpPr>
        <p:spPr/>
        <p:txBody>
          <a:bodyPr/>
          <a:lstStyle/>
          <a:p>
            <a:fld id="{34971C27-C87E-45F4-8EEB-007BFB32C23B}" type="slidenum">
              <a:rPr lang="en-US" smtClean="0"/>
              <a:pPr/>
              <a:t>‹#›</a:t>
            </a:fld>
            <a:endParaRPr lang="en-US"/>
          </a:p>
        </p:txBody>
      </p:sp>
      <p:sp>
        <p:nvSpPr>
          <p:cNvPr id="23" name="Content Placeholder 3"/>
          <p:cNvSpPr>
            <a:spLocks noGrp="1"/>
          </p:cNvSpPr>
          <p:nvPr>
            <p:ph sz="quarter" idx="24" hasCustomPrompt="1"/>
          </p:nvPr>
        </p:nvSpPr>
        <p:spPr>
          <a:xfrm>
            <a:off x="8250131" y="2524909"/>
            <a:ext cx="3594100" cy="3236913"/>
          </a:xfrm>
          <a:prstGeom prst="rect">
            <a:avLst/>
          </a:prstGeom>
        </p:spPr>
        <p:txBody>
          <a:bodyPr lIns="0" tIns="182880" rIns="0">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16" name="Subheader 3"/>
          <p:cNvSpPr>
            <a:spLocks noGrp="1"/>
          </p:cNvSpPr>
          <p:nvPr>
            <p:ph type="body" sz="quarter" idx="22" hasCustomPrompt="1"/>
          </p:nvPr>
        </p:nvSpPr>
        <p:spPr>
          <a:xfrm>
            <a:off x="8250131" y="1803400"/>
            <a:ext cx="3594100" cy="698500"/>
          </a:xfrm>
          <a:prstGeom prst="rect">
            <a:avLst/>
          </a:prstGeom>
        </p:spPr>
        <p:txBody>
          <a:bodyPr vert="horz" lIns="0" tIns="0" rIns="0" bIns="0" rtlCol="0">
            <a:normAutofit/>
          </a:bodyPr>
          <a:lstStyle>
            <a:lvl1pPr>
              <a:defRPr lang="en-US" sz="2400" b="1">
                <a:solidFill>
                  <a:schemeClr val="tx2"/>
                </a:solidFill>
                <a:latin typeface="Libre Franklin" pitchFamily="2" charset="77"/>
                <a:ea typeface="Georgia" charset="0"/>
                <a:cs typeface="Georgia" charset="0"/>
              </a:defRPr>
            </a:lvl1pPr>
          </a:lstStyle>
          <a:p>
            <a:pPr marL="0" lvl="0" indent="0">
              <a:buNone/>
            </a:pPr>
            <a:r>
              <a:rPr lang="en-US"/>
              <a:t>Click to edit Master text styles</a:t>
            </a:r>
          </a:p>
        </p:txBody>
      </p:sp>
      <p:sp>
        <p:nvSpPr>
          <p:cNvPr id="19" name="Content Placeholder 2"/>
          <p:cNvSpPr>
            <a:spLocks noGrp="1"/>
          </p:cNvSpPr>
          <p:nvPr>
            <p:ph sz="quarter" idx="23" hasCustomPrompt="1"/>
          </p:nvPr>
        </p:nvSpPr>
        <p:spPr>
          <a:xfrm>
            <a:off x="4303713" y="2524846"/>
            <a:ext cx="3594100" cy="3236976"/>
          </a:xfrm>
          <a:prstGeom prst="rect">
            <a:avLst/>
          </a:prstGeom>
        </p:spPr>
        <p:txBody>
          <a:bodyPr lIns="0" tIns="182880" rIns="0">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9" name="Subheader 2"/>
          <p:cNvSpPr>
            <a:spLocks noGrp="1"/>
          </p:cNvSpPr>
          <p:nvPr>
            <p:ph type="body" sz="quarter" idx="16" hasCustomPrompt="1"/>
          </p:nvPr>
        </p:nvSpPr>
        <p:spPr>
          <a:xfrm>
            <a:off x="4303787" y="1803400"/>
            <a:ext cx="3593592" cy="698500"/>
          </a:xfrm>
          <a:prstGeom prst="rect">
            <a:avLst/>
          </a:prstGeom>
        </p:spPr>
        <p:txBody>
          <a:bodyPr vert="horz" lIns="0" tIns="0" rIns="0" bIns="0" rtlCol="0">
            <a:normAutofit/>
          </a:bodyPr>
          <a:lstStyle>
            <a:lvl1pPr>
              <a:defRPr lang="en-US" sz="2400" b="1" dirty="0">
                <a:solidFill>
                  <a:schemeClr val="tx2"/>
                </a:solidFill>
                <a:latin typeface="Libre Franklin" pitchFamily="2" charset="77"/>
                <a:ea typeface="Georgia" charset="0"/>
                <a:cs typeface="Georgia" charset="0"/>
              </a:defRPr>
            </a:lvl1pPr>
          </a:lstStyle>
          <a:p>
            <a:pPr marL="0" lvl="0" indent="0">
              <a:buNone/>
            </a:pPr>
            <a:r>
              <a:rPr lang="en-US"/>
              <a:t>Click to Edit Master text styles</a:t>
            </a:r>
          </a:p>
        </p:txBody>
      </p:sp>
      <p:sp>
        <p:nvSpPr>
          <p:cNvPr id="7" name="Content Placeholder 1"/>
          <p:cNvSpPr>
            <a:spLocks noGrp="1"/>
          </p:cNvSpPr>
          <p:nvPr>
            <p:ph sz="quarter" idx="13" hasCustomPrompt="1"/>
          </p:nvPr>
        </p:nvSpPr>
        <p:spPr>
          <a:xfrm>
            <a:off x="357188" y="2527300"/>
            <a:ext cx="3593592" cy="3234522"/>
          </a:xfrm>
          <a:prstGeom prst="rect">
            <a:avLst/>
          </a:prstGeom>
        </p:spPr>
        <p:txBody>
          <a:bodyPr lIns="0" tIns="182880" rIns="0">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8" name="Subheader 1"/>
          <p:cNvSpPr>
            <a:spLocks noGrp="1"/>
          </p:cNvSpPr>
          <p:nvPr>
            <p:ph type="body" sz="quarter" idx="21" hasCustomPrompt="1"/>
          </p:nvPr>
        </p:nvSpPr>
        <p:spPr>
          <a:xfrm>
            <a:off x="357188" y="1803400"/>
            <a:ext cx="3594100" cy="698500"/>
          </a:xfrm>
          <a:prstGeom prst="rect">
            <a:avLst/>
          </a:prstGeom>
        </p:spPr>
        <p:txBody>
          <a:bodyPr vert="horz" lIns="0" tIns="0" rIns="0" bIns="0" rtlCol="0">
            <a:normAutofit/>
          </a:bodyPr>
          <a:lstStyle>
            <a:lvl1pPr>
              <a:defRPr lang="en-US" sz="2400" b="1" dirty="0">
                <a:solidFill>
                  <a:schemeClr val="tx2"/>
                </a:solidFill>
                <a:latin typeface="Libre Franklin" pitchFamily="2" charset="77"/>
                <a:ea typeface="Georgia" charset="0"/>
                <a:cs typeface="Georgia" charset="0"/>
              </a:defRPr>
            </a:lvl1pPr>
          </a:lstStyle>
          <a:p>
            <a:pPr marL="0" lvl="0" indent="0">
              <a:buNone/>
            </a:pPr>
            <a:r>
              <a:rPr lang="en-US"/>
              <a:t>Click to edit Master text styles</a:t>
            </a:r>
          </a:p>
        </p:txBody>
      </p:sp>
      <p:sp>
        <p:nvSpPr>
          <p:cNvPr id="24" name="Title 2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64179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ntent with Subtitle">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t>McKesson Proprietary and Confidential</a:t>
            </a:r>
          </a:p>
        </p:txBody>
      </p:sp>
      <p:sp>
        <p:nvSpPr>
          <p:cNvPr id="3" name="Date Placeholder 2"/>
          <p:cNvSpPr>
            <a:spLocks noGrp="1"/>
          </p:cNvSpPr>
          <p:nvPr>
            <p:ph type="dt" sz="half" idx="10"/>
          </p:nvPr>
        </p:nvSpPr>
        <p:spPr/>
        <p:txBody>
          <a:bodyPr/>
          <a:lstStyle/>
          <a:p>
            <a:fld id="{ED223A02-5730-4AEC-8419-BDFDB637A9BF}" type="datetime1">
              <a:rPr lang="en-US" smtClean="0"/>
              <a:t>8/23/2023</a:t>
            </a:fld>
            <a:endParaRPr lang="en-US"/>
          </a:p>
        </p:txBody>
      </p:sp>
      <p:sp>
        <p:nvSpPr>
          <p:cNvPr id="4" name="Slide Number Placeholder 3"/>
          <p:cNvSpPr>
            <a:spLocks noGrp="1"/>
          </p:cNvSpPr>
          <p:nvPr>
            <p:ph type="sldNum" sz="quarter" idx="11"/>
          </p:nvPr>
        </p:nvSpPr>
        <p:spPr/>
        <p:txBody>
          <a:bodyPr/>
          <a:lstStyle/>
          <a:p>
            <a:fld id="{34971C27-C87E-45F4-8EEB-007BFB32C23B}" type="slidenum">
              <a:rPr lang="en-US" smtClean="0"/>
              <a:pPr/>
              <a:t>‹#›</a:t>
            </a:fld>
            <a:endParaRPr lang="en-US"/>
          </a:p>
        </p:txBody>
      </p:sp>
      <p:sp>
        <p:nvSpPr>
          <p:cNvPr id="23" name="Content Placeholder 3"/>
          <p:cNvSpPr>
            <a:spLocks noGrp="1"/>
          </p:cNvSpPr>
          <p:nvPr>
            <p:ph sz="quarter" idx="24" hasCustomPrompt="1"/>
          </p:nvPr>
        </p:nvSpPr>
        <p:spPr>
          <a:xfrm>
            <a:off x="8250131" y="2524909"/>
            <a:ext cx="3594100" cy="3236913"/>
          </a:xfrm>
          <a:prstGeom prst="rect">
            <a:avLst/>
          </a:prstGeom>
        </p:spPr>
        <p:txBody>
          <a:bodyPr tIns="182880">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16" name="Subheader 3"/>
          <p:cNvSpPr>
            <a:spLocks noGrp="1"/>
          </p:cNvSpPr>
          <p:nvPr>
            <p:ph type="body" sz="quarter" idx="22"/>
          </p:nvPr>
        </p:nvSpPr>
        <p:spPr>
          <a:xfrm>
            <a:off x="8250131" y="1803400"/>
            <a:ext cx="3594100" cy="698500"/>
          </a:xfrm>
          <a:prstGeom prst="rect">
            <a:avLst/>
          </a:prstGeom>
        </p:spPr>
        <p:txBody>
          <a:bodyPr vert="horz" lIns="0" tIns="0" rIns="0" bIns="0" rtlCol="0">
            <a:normAutofit/>
          </a:bodyPr>
          <a:lstStyle>
            <a:lvl1pPr>
              <a:defRPr lang="en-US" sz="2400" b="1">
                <a:solidFill>
                  <a:schemeClr val="tx2"/>
                </a:solidFill>
                <a:latin typeface="Libre Franklin" pitchFamily="2" charset="77"/>
                <a:ea typeface="Georgia" charset="0"/>
                <a:cs typeface="Georgia" charset="0"/>
              </a:defRPr>
            </a:lvl1pPr>
          </a:lstStyle>
          <a:p>
            <a:pPr marL="0" lvl="0" indent="0">
              <a:buNone/>
            </a:pPr>
            <a:r>
              <a:rPr lang="en-US"/>
              <a:t>Edit Master text styles</a:t>
            </a:r>
          </a:p>
        </p:txBody>
      </p:sp>
      <p:sp>
        <p:nvSpPr>
          <p:cNvPr id="19" name="Content Placeholder 2"/>
          <p:cNvSpPr>
            <a:spLocks noGrp="1"/>
          </p:cNvSpPr>
          <p:nvPr>
            <p:ph sz="quarter" idx="23" hasCustomPrompt="1"/>
          </p:nvPr>
        </p:nvSpPr>
        <p:spPr>
          <a:xfrm>
            <a:off x="4303713" y="2524846"/>
            <a:ext cx="3594100" cy="3236976"/>
          </a:xfrm>
          <a:prstGeom prst="rect">
            <a:avLst/>
          </a:prstGeom>
        </p:spPr>
        <p:txBody>
          <a:bodyPr tIns="182880">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9" name="Subheader 2"/>
          <p:cNvSpPr>
            <a:spLocks noGrp="1"/>
          </p:cNvSpPr>
          <p:nvPr>
            <p:ph type="body" sz="quarter" idx="16" hasCustomPrompt="1"/>
          </p:nvPr>
        </p:nvSpPr>
        <p:spPr>
          <a:xfrm>
            <a:off x="4303787" y="1803400"/>
            <a:ext cx="3593592" cy="698500"/>
          </a:xfrm>
          <a:prstGeom prst="rect">
            <a:avLst/>
          </a:prstGeom>
        </p:spPr>
        <p:txBody>
          <a:bodyPr vert="horz" lIns="0" tIns="0" rIns="0" bIns="0" rtlCol="0">
            <a:normAutofit/>
          </a:bodyPr>
          <a:lstStyle>
            <a:lvl1pPr>
              <a:defRPr lang="en-US" sz="2400" b="1" dirty="0">
                <a:solidFill>
                  <a:schemeClr val="tx2"/>
                </a:solidFill>
                <a:latin typeface="Libre Franklin" pitchFamily="2" charset="77"/>
                <a:ea typeface="Georgia" charset="0"/>
                <a:cs typeface="Georgia" charset="0"/>
              </a:defRPr>
            </a:lvl1pPr>
          </a:lstStyle>
          <a:p>
            <a:pPr marL="0" lvl="0" indent="0">
              <a:buNone/>
            </a:pPr>
            <a:r>
              <a:rPr lang="en-US"/>
              <a:t>Click to Edit Master text styles</a:t>
            </a:r>
          </a:p>
        </p:txBody>
      </p:sp>
      <p:sp>
        <p:nvSpPr>
          <p:cNvPr id="7" name="Content Placeholder 1"/>
          <p:cNvSpPr>
            <a:spLocks noGrp="1"/>
          </p:cNvSpPr>
          <p:nvPr>
            <p:ph sz="quarter" idx="13" hasCustomPrompt="1"/>
          </p:nvPr>
        </p:nvSpPr>
        <p:spPr>
          <a:xfrm>
            <a:off x="357188" y="2527300"/>
            <a:ext cx="3593592" cy="3234522"/>
          </a:xfrm>
          <a:prstGeom prst="rect">
            <a:avLst/>
          </a:prstGeom>
        </p:spPr>
        <p:txBody>
          <a:bodyPr tIns="182880">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8" name="Subheader 1"/>
          <p:cNvSpPr>
            <a:spLocks noGrp="1"/>
          </p:cNvSpPr>
          <p:nvPr>
            <p:ph type="body" sz="quarter" idx="21"/>
          </p:nvPr>
        </p:nvSpPr>
        <p:spPr>
          <a:xfrm>
            <a:off x="357188" y="1803400"/>
            <a:ext cx="3594100" cy="698500"/>
          </a:xfrm>
          <a:prstGeom prst="rect">
            <a:avLst/>
          </a:prstGeom>
        </p:spPr>
        <p:txBody>
          <a:bodyPr vert="horz" lIns="0" tIns="0" rIns="0" bIns="0" rtlCol="0">
            <a:normAutofit/>
          </a:bodyPr>
          <a:lstStyle>
            <a:lvl1pPr>
              <a:defRPr lang="en-US" sz="2400" b="1">
                <a:solidFill>
                  <a:schemeClr val="tx2"/>
                </a:solidFill>
                <a:latin typeface="Libre Franklin" pitchFamily="2" charset="77"/>
                <a:ea typeface="Georgia" charset="0"/>
                <a:cs typeface="Georgia" charset="0"/>
              </a:defRPr>
            </a:lvl1pPr>
          </a:lstStyle>
          <a:p>
            <a:pPr marL="0" lvl="0" indent="0">
              <a:buNone/>
            </a:pPr>
            <a:r>
              <a:rPr lang="en-US"/>
              <a:t>Edit Master text styles</a:t>
            </a:r>
          </a:p>
        </p:txBody>
      </p:sp>
      <p:sp>
        <p:nvSpPr>
          <p:cNvPr id="15" name="Subtitle"/>
          <p:cNvSpPr>
            <a:spLocks noGrp="1"/>
          </p:cNvSpPr>
          <p:nvPr>
            <p:ph type="body" sz="quarter" idx="14"/>
          </p:nvPr>
        </p:nvSpPr>
        <p:spPr>
          <a:xfrm>
            <a:off x="357188" y="895350"/>
            <a:ext cx="11483975" cy="514350"/>
          </a:xfrm>
          <a:prstGeom prst="rect">
            <a:avLst/>
          </a:prstGeom>
        </p:spPr>
        <p:txBody>
          <a:bodyPr/>
          <a:lstStyle>
            <a:lvl1pPr marL="0" indent="0">
              <a:buNone/>
              <a:defRPr sz="2400" b="0">
                <a:solidFill>
                  <a:schemeClr val="tx2"/>
                </a:solidFill>
              </a:defRPr>
            </a:lvl1pPr>
          </a:lstStyle>
          <a:p>
            <a:pPr lvl="0"/>
            <a:r>
              <a:rPr lang="en-US"/>
              <a:t>Edit Master text styles</a:t>
            </a:r>
          </a:p>
        </p:txBody>
      </p:sp>
      <p:sp>
        <p:nvSpPr>
          <p:cNvPr id="17" name="Title"/>
          <p:cNvSpPr>
            <a:spLocks noGrp="1"/>
          </p:cNvSpPr>
          <p:nvPr>
            <p:ph type="title" hasCustomPrompt="1"/>
          </p:nvPr>
        </p:nvSpPr>
        <p:spPr/>
        <p:txBody>
          <a:bodyPr/>
          <a:lstStyle>
            <a:lvl1pPr>
              <a:defRPr baseline="0"/>
            </a:lvl1pPr>
          </a:lstStyle>
          <a:p>
            <a:r>
              <a:rPr lang="en-US"/>
              <a:t>Three Column with Sub-headers</a:t>
            </a:r>
          </a:p>
        </p:txBody>
      </p:sp>
    </p:spTree>
    <p:extLst>
      <p:ext uri="{BB962C8B-B14F-4D97-AF65-F5344CB8AC3E}">
        <p14:creationId xmlns:p14="http://schemas.microsoft.com/office/powerpoint/2010/main" val="17593980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ey Point with Imag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0" y="0"/>
            <a:ext cx="7899400" cy="6858000"/>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9" name="Text Placeholder 8"/>
          <p:cNvSpPr>
            <a:spLocks noGrp="1"/>
          </p:cNvSpPr>
          <p:nvPr>
            <p:ph type="body" sz="quarter" idx="15" hasCustomPrompt="1"/>
          </p:nvPr>
        </p:nvSpPr>
        <p:spPr>
          <a:xfrm>
            <a:off x="8229600" y="355600"/>
            <a:ext cx="3619500" cy="5041900"/>
          </a:xfrm>
          <a:prstGeom prst="rect">
            <a:avLst/>
          </a:prstGeom>
        </p:spPr>
        <p:txBody>
          <a:bodyPr vert="horz" lIns="0" tIns="0" rIns="0" bIns="0" rtlCol="0" anchor="ctr">
            <a:normAutofit/>
          </a:bodyPr>
          <a:lstStyle>
            <a:lvl1pPr>
              <a:defRPr lang="en-US" sz="2400" b="1" dirty="0">
                <a:solidFill>
                  <a:schemeClr val="tx2"/>
                </a:solidFill>
                <a:latin typeface="Libre Franklin" pitchFamily="2" charset="77"/>
                <a:ea typeface="Georgia" charset="0"/>
                <a:cs typeface="Georgia" charset="0"/>
              </a:defRPr>
            </a:lvl1pPr>
          </a:lstStyle>
          <a:p>
            <a:pPr marL="0" lvl="0" indent="0">
              <a:buNone/>
            </a:pPr>
            <a:r>
              <a:rPr lang="en-US"/>
              <a:t>“Insert important key point or statement here.”</a:t>
            </a:r>
          </a:p>
        </p:txBody>
      </p:sp>
    </p:spTree>
    <p:extLst>
      <p:ext uri="{BB962C8B-B14F-4D97-AF65-F5344CB8AC3E}">
        <p14:creationId xmlns:p14="http://schemas.microsoft.com/office/powerpoint/2010/main" val="19675350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ey Point with Image Right">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4292600" y="0"/>
            <a:ext cx="7899400" cy="6858000"/>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9" name="Text Placeholder 8"/>
          <p:cNvSpPr>
            <a:spLocks noGrp="1"/>
          </p:cNvSpPr>
          <p:nvPr>
            <p:ph type="body" sz="quarter" idx="15" hasCustomPrompt="1"/>
          </p:nvPr>
        </p:nvSpPr>
        <p:spPr>
          <a:xfrm>
            <a:off x="330200" y="355600"/>
            <a:ext cx="3619500" cy="5041900"/>
          </a:xfrm>
          <a:prstGeom prst="rect">
            <a:avLst/>
          </a:prstGeom>
        </p:spPr>
        <p:txBody>
          <a:bodyPr vert="horz" lIns="0" tIns="0" rIns="0" bIns="0" rtlCol="0" anchor="ctr">
            <a:normAutofit/>
          </a:bodyPr>
          <a:lstStyle>
            <a:lvl1pPr>
              <a:defRPr lang="en-US" sz="2400" b="1" dirty="0">
                <a:solidFill>
                  <a:schemeClr val="tx2"/>
                </a:solidFill>
                <a:latin typeface="Libre Franklin" pitchFamily="2" charset="77"/>
                <a:ea typeface="Georgia" charset="0"/>
                <a:cs typeface="Georgia" charset="0"/>
              </a:defRPr>
            </a:lvl1pPr>
          </a:lstStyle>
          <a:p>
            <a:pPr marL="0" lvl="0" indent="0">
              <a:buNone/>
            </a:pPr>
            <a:r>
              <a:rPr lang="en-US"/>
              <a:t>“Insert important key point or statement here.”</a:t>
            </a:r>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639" y="6307997"/>
            <a:ext cx="1398205" cy="218850"/>
          </a:xfrm>
          <a:prstGeom prst="rect">
            <a:avLst/>
          </a:prstGeom>
        </p:spPr>
      </p:pic>
    </p:spTree>
    <p:extLst>
      <p:ext uri="{BB962C8B-B14F-4D97-AF65-F5344CB8AC3E}">
        <p14:creationId xmlns:p14="http://schemas.microsoft.com/office/powerpoint/2010/main" val="3642576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Key Point">
    <p:spTree>
      <p:nvGrpSpPr>
        <p:cNvPr id="1" name=""/>
        <p:cNvGrpSpPr/>
        <p:nvPr/>
      </p:nvGrpSpPr>
      <p:grpSpPr>
        <a:xfrm>
          <a:off x="0" y="0"/>
          <a:ext cx="0" cy="0"/>
          <a:chOff x="0" y="0"/>
          <a:chExt cx="0" cy="0"/>
        </a:xfrm>
      </p:grpSpPr>
      <p:sp>
        <p:nvSpPr>
          <p:cNvPr id="9" name="Text Placeholder 8"/>
          <p:cNvSpPr>
            <a:spLocks noGrp="1"/>
          </p:cNvSpPr>
          <p:nvPr>
            <p:ph type="body" sz="quarter" idx="15" hasCustomPrompt="1"/>
          </p:nvPr>
        </p:nvSpPr>
        <p:spPr>
          <a:xfrm>
            <a:off x="1333500" y="1790700"/>
            <a:ext cx="9499600" cy="3606800"/>
          </a:xfrm>
          <a:prstGeom prst="rect">
            <a:avLst/>
          </a:prstGeom>
        </p:spPr>
        <p:txBody>
          <a:bodyPr vert="horz" lIns="0" tIns="0" rIns="0" bIns="0" rtlCol="0" anchor="ctr">
            <a:normAutofit/>
          </a:bodyPr>
          <a:lstStyle>
            <a:lvl1pPr algn="ctr">
              <a:defRPr lang="en-US" sz="2400" b="1" dirty="0">
                <a:solidFill>
                  <a:schemeClr val="tx2"/>
                </a:solidFill>
                <a:latin typeface="Libre Franklin" pitchFamily="2" charset="77"/>
                <a:ea typeface="Georgia" charset="0"/>
                <a:cs typeface="Georgia" charset="0"/>
              </a:defRPr>
            </a:lvl1pPr>
          </a:lstStyle>
          <a:p>
            <a:pPr marL="0" lvl="0" indent="0">
              <a:buNone/>
            </a:pPr>
            <a:r>
              <a:rPr lang="en-US"/>
              <a:t>“Insert important key point or statement here.”</a:t>
            </a:r>
          </a:p>
        </p:txBody>
      </p:sp>
    </p:spTree>
    <p:extLst>
      <p:ext uri="{BB962C8B-B14F-4D97-AF65-F5344CB8AC3E}">
        <p14:creationId xmlns:p14="http://schemas.microsoft.com/office/powerpoint/2010/main" val="29820329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Orange Pattern">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724BC813-55B9-0342-AE6E-A12FFF773E9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8019" y="-469900"/>
            <a:ext cx="3883981" cy="6858000"/>
          </a:xfrm>
          <a:prstGeom prst="rect">
            <a:avLst/>
          </a:prstGeom>
        </p:spPr>
      </p:pic>
      <p:sp>
        <p:nvSpPr>
          <p:cNvPr id="8" name="Footer Placeholder 7"/>
          <p:cNvSpPr>
            <a:spLocks noGrp="1"/>
          </p:cNvSpPr>
          <p:nvPr>
            <p:ph type="ftr" sz="quarter" idx="15"/>
          </p:nvPr>
        </p:nvSpPr>
        <p:spPr/>
        <p:txBody>
          <a:bodyPr/>
          <a:lstStyle/>
          <a:p>
            <a:r>
              <a:rPr lang="en-US"/>
              <a:t>McKesson Proprietary and Confidential</a:t>
            </a:r>
            <a:endParaRPr lang="en-US" dirty="0"/>
          </a:p>
        </p:txBody>
      </p:sp>
      <p:sp>
        <p:nvSpPr>
          <p:cNvPr id="6" name="Date Placeholder 5"/>
          <p:cNvSpPr>
            <a:spLocks noGrp="1"/>
          </p:cNvSpPr>
          <p:nvPr>
            <p:ph type="dt" sz="half" idx="14"/>
          </p:nvPr>
        </p:nvSpPr>
        <p:spPr/>
        <p:txBody>
          <a:bodyPr/>
          <a:lstStyle/>
          <a:p>
            <a:fld id="{99323AAB-B6A8-489B-9563-6C5CA35ECA06}" type="datetime1">
              <a:rPr lang="en-US" smtClean="0"/>
              <a:t>8/23/2023</a:t>
            </a:fld>
            <a:endParaRPr lang="en-US" dirty="0"/>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dirty="0"/>
          </a:p>
        </p:txBody>
      </p:sp>
      <p:sp>
        <p:nvSpPr>
          <p:cNvPr id="7" name="Content Placeholder 6"/>
          <p:cNvSpPr>
            <a:spLocks noGrp="1"/>
          </p:cNvSpPr>
          <p:nvPr>
            <p:ph sz="quarter" idx="13"/>
          </p:nvPr>
        </p:nvSpPr>
        <p:spPr>
          <a:xfrm>
            <a:off x="357188" y="1795463"/>
            <a:ext cx="11483975" cy="3966359"/>
          </a:xfrm>
        </p:spPr>
        <p:txBody>
          <a:bodyPr/>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grpSp>
        <p:nvGrpSpPr>
          <p:cNvPr id="24" name="Group 23">
            <a:extLst>
              <a:ext uri="{FF2B5EF4-FFF2-40B4-BE49-F238E27FC236}">
                <a16:creationId xmlns:a16="http://schemas.microsoft.com/office/drawing/2014/main" id="{0A4699CE-E494-CB43-BD93-FD252C2276BD}"/>
              </a:ext>
            </a:extLst>
          </p:cNvPr>
          <p:cNvGrpSpPr/>
          <p:nvPr userDrawn="1"/>
        </p:nvGrpSpPr>
        <p:grpSpPr>
          <a:xfrm>
            <a:off x="8902623" y="567846"/>
            <a:ext cx="2691898" cy="5368214"/>
            <a:chOff x="8902623" y="1037746"/>
            <a:chExt cx="2691898" cy="5368214"/>
          </a:xfrm>
        </p:grpSpPr>
        <p:pic>
          <p:nvPicPr>
            <p:cNvPr id="20" name="Graphic 19">
              <a:extLst>
                <a:ext uri="{FF2B5EF4-FFF2-40B4-BE49-F238E27FC236}">
                  <a16:creationId xmlns:a16="http://schemas.microsoft.com/office/drawing/2014/main" id="{07C75B6E-C896-FB40-9BFA-8525CC88DD7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26824" y="1037746"/>
              <a:ext cx="167697" cy="469552"/>
            </a:xfrm>
            <a:prstGeom prst="rect">
              <a:avLst/>
            </a:prstGeom>
          </p:spPr>
        </p:pic>
        <p:pic>
          <p:nvPicPr>
            <p:cNvPr id="21" name="Graphic 20">
              <a:extLst>
                <a:ext uri="{FF2B5EF4-FFF2-40B4-BE49-F238E27FC236}">
                  <a16:creationId xmlns:a16="http://schemas.microsoft.com/office/drawing/2014/main" id="{F90DB184-52DB-E949-9E08-B5F77E26511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8637" y="3707921"/>
              <a:ext cx="167697" cy="469552"/>
            </a:xfrm>
            <a:prstGeom prst="rect">
              <a:avLst/>
            </a:prstGeom>
          </p:spPr>
        </p:pic>
        <p:pic>
          <p:nvPicPr>
            <p:cNvPr id="22" name="Graphic 21">
              <a:extLst>
                <a:ext uri="{FF2B5EF4-FFF2-40B4-BE49-F238E27FC236}">
                  <a16:creationId xmlns:a16="http://schemas.microsoft.com/office/drawing/2014/main" id="{B533CB25-FEAA-9D44-BA27-C5EEA3EF29A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40999" y="4314346"/>
              <a:ext cx="167697" cy="469552"/>
            </a:xfrm>
            <a:prstGeom prst="rect">
              <a:avLst/>
            </a:prstGeom>
          </p:spPr>
        </p:pic>
        <p:pic>
          <p:nvPicPr>
            <p:cNvPr id="23" name="Graphic 22">
              <a:extLst>
                <a:ext uri="{FF2B5EF4-FFF2-40B4-BE49-F238E27FC236}">
                  <a16:creationId xmlns:a16="http://schemas.microsoft.com/office/drawing/2014/main" id="{54A739A9-4517-4D4C-A4C1-D72E4028EE4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9053550" y="6087336"/>
              <a:ext cx="167697" cy="469552"/>
            </a:xfrm>
            <a:prstGeom prst="rect">
              <a:avLst/>
            </a:prstGeom>
          </p:spPr>
        </p:pic>
      </p:grpSp>
    </p:spTree>
    <p:extLst>
      <p:ext uri="{BB962C8B-B14F-4D97-AF65-F5344CB8AC3E}">
        <p14:creationId xmlns:p14="http://schemas.microsoft.com/office/powerpoint/2010/main" val="164452841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Image with Captio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McKesson Proprietary and Confidential</a:t>
            </a:r>
          </a:p>
        </p:txBody>
      </p:sp>
      <p:sp>
        <p:nvSpPr>
          <p:cNvPr id="4" name="Date Placeholder 3"/>
          <p:cNvSpPr>
            <a:spLocks noGrp="1"/>
          </p:cNvSpPr>
          <p:nvPr>
            <p:ph type="dt" sz="half" idx="11"/>
          </p:nvPr>
        </p:nvSpPr>
        <p:spPr/>
        <p:txBody>
          <a:bodyPr/>
          <a:lstStyle/>
          <a:p>
            <a:fld id="{A85FDAAA-0307-47A8-8D5E-113DC4A65D51}" type="datetime1">
              <a:rPr lang="en-US" smtClean="0"/>
              <a:t>8/23/2023</a:t>
            </a:fld>
            <a:endParaRPr lang="en-US"/>
          </a:p>
        </p:txBody>
      </p:sp>
      <p:sp>
        <p:nvSpPr>
          <p:cNvPr id="5" name="Slide Number Placeholder 4"/>
          <p:cNvSpPr>
            <a:spLocks noGrp="1"/>
          </p:cNvSpPr>
          <p:nvPr>
            <p:ph type="sldNum" sz="quarter" idx="12"/>
          </p:nvPr>
        </p:nvSpPr>
        <p:spPr/>
        <p:txBody>
          <a:bodyPr/>
          <a:lstStyle/>
          <a:p>
            <a:fld id="{34971C27-C87E-45F4-8EEB-007BFB32C23B}" type="slidenum">
              <a:rPr lang="en-US" smtClean="0"/>
              <a:pPr/>
              <a:t>‹#›</a:t>
            </a:fld>
            <a:endParaRPr lang="en-US"/>
          </a:p>
        </p:txBody>
      </p:sp>
      <p:sp>
        <p:nvSpPr>
          <p:cNvPr id="2" name="Title 1"/>
          <p:cNvSpPr>
            <a:spLocks noGrp="1"/>
          </p:cNvSpPr>
          <p:nvPr>
            <p:ph type="title"/>
          </p:nvPr>
        </p:nvSpPr>
        <p:spPr/>
        <p:txBody>
          <a:bodyPr/>
          <a:lstStyle>
            <a:lvl1pPr algn="ctr">
              <a:defRPr/>
            </a:lvl1pPr>
          </a:lstStyle>
          <a:p>
            <a:r>
              <a:rPr lang="en-US"/>
              <a:t>Click to edit Master title style</a:t>
            </a:r>
          </a:p>
        </p:txBody>
      </p:sp>
      <p:sp>
        <p:nvSpPr>
          <p:cNvPr id="10" name="Picture Placeholder 9"/>
          <p:cNvSpPr>
            <a:spLocks noGrp="1"/>
          </p:cNvSpPr>
          <p:nvPr>
            <p:ph type="pic" sz="quarter" idx="14"/>
          </p:nvPr>
        </p:nvSpPr>
        <p:spPr>
          <a:xfrm>
            <a:off x="8247380" y="1430338"/>
            <a:ext cx="3594100" cy="2168525"/>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12" name="Picture Placeholder 11"/>
          <p:cNvSpPr>
            <a:spLocks noGrp="1"/>
          </p:cNvSpPr>
          <p:nvPr>
            <p:ph type="pic" sz="quarter" idx="15"/>
          </p:nvPr>
        </p:nvSpPr>
        <p:spPr>
          <a:xfrm>
            <a:off x="4303077" y="1430338"/>
            <a:ext cx="3593783" cy="2168525"/>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14" name="Picture Placeholder 13"/>
          <p:cNvSpPr>
            <a:spLocks noGrp="1"/>
          </p:cNvSpPr>
          <p:nvPr>
            <p:ph type="pic" sz="quarter" idx="16"/>
          </p:nvPr>
        </p:nvSpPr>
        <p:spPr>
          <a:xfrm>
            <a:off x="358457" y="1430338"/>
            <a:ext cx="3594100" cy="2168525"/>
          </a:xfrm>
          <a:prstGeom prst="rect">
            <a:avLst/>
          </a:prstGeom>
          <a:solidFill>
            <a:schemeClr val="bg2">
              <a:lumMod val="95000"/>
            </a:schemeClr>
          </a:solidFill>
        </p:spPr>
        <p:txBody>
          <a:bodyPr vert="horz" lIns="0" tIns="0" rIns="0" bIns="0" rtlCol="0" anchor="ctr">
            <a:normAutofit/>
          </a:bodyPr>
          <a:lstStyle>
            <a:lvl1pPr>
              <a:defRPr lang="en-US"/>
            </a:lvl1pPr>
          </a:lstStyle>
          <a:p>
            <a:pPr marL="0" lvl="0" indent="0" algn="ctr">
              <a:buNone/>
            </a:pPr>
            <a:r>
              <a:rPr lang="en-US"/>
              <a:t>Click icon to add picture</a:t>
            </a:r>
          </a:p>
        </p:txBody>
      </p:sp>
      <p:sp>
        <p:nvSpPr>
          <p:cNvPr id="16" name="Text Placeholder 15"/>
          <p:cNvSpPr>
            <a:spLocks noGrp="1"/>
          </p:cNvSpPr>
          <p:nvPr>
            <p:ph type="body" sz="quarter" idx="17" hasCustomPrompt="1"/>
          </p:nvPr>
        </p:nvSpPr>
        <p:spPr>
          <a:xfrm>
            <a:off x="354013" y="3598864"/>
            <a:ext cx="3598862" cy="720818"/>
          </a:xfrm>
          <a:prstGeom prst="rect">
            <a:avLst/>
          </a:prstGeom>
        </p:spPr>
        <p:txBody>
          <a:bodyPr vert="horz" lIns="0" tIns="0" rIns="0" bIns="0" rtlCol="0" anchor="b">
            <a:normAutofit/>
          </a:bodyPr>
          <a:lstStyle>
            <a:lvl1pPr algn="ctr">
              <a:defRPr lang="en-US" sz="2000" b="1">
                <a:solidFill>
                  <a:schemeClr val="tx2"/>
                </a:solidFill>
                <a:latin typeface="Libre Franklin" pitchFamily="2" charset="77"/>
                <a:ea typeface="Georgia" charset="0"/>
                <a:cs typeface="Georgia" charset="0"/>
              </a:defRPr>
            </a:lvl1pPr>
          </a:lstStyle>
          <a:p>
            <a:pPr marL="0" lvl="0" indent="0">
              <a:buNone/>
            </a:pPr>
            <a:r>
              <a:rPr lang="en-US"/>
              <a:t>Edit Master text styles</a:t>
            </a:r>
          </a:p>
        </p:txBody>
      </p:sp>
      <p:sp>
        <p:nvSpPr>
          <p:cNvPr id="18" name="Text Placeholder 17"/>
          <p:cNvSpPr>
            <a:spLocks noGrp="1"/>
          </p:cNvSpPr>
          <p:nvPr>
            <p:ph type="body" sz="quarter" idx="18"/>
          </p:nvPr>
        </p:nvSpPr>
        <p:spPr>
          <a:xfrm>
            <a:off x="4303713" y="3598863"/>
            <a:ext cx="3592512" cy="720725"/>
          </a:xfrm>
          <a:prstGeom prst="rect">
            <a:avLst/>
          </a:prstGeom>
        </p:spPr>
        <p:txBody>
          <a:bodyPr vert="horz" lIns="0" tIns="0" rIns="0" bIns="0" rtlCol="0" anchor="b">
            <a:normAutofit/>
          </a:bodyPr>
          <a:lstStyle>
            <a:lvl1pPr>
              <a:defRPr lang="en-US" sz="2000" b="1">
                <a:solidFill>
                  <a:schemeClr val="tx2"/>
                </a:solidFill>
                <a:latin typeface="Libre Franklin" pitchFamily="2" charset="77"/>
                <a:ea typeface="Georgia" charset="0"/>
                <a:cs typeface="Georgia" charset="0"/>
              </a:defRPr>
            </a:lvl1pPr>
          </a:lstStyle>
          <a:p>
            <a:pPr marL="0" lvl="0" indent="0" algn="ctr">
              <a:buNone/>
            </a:pPr>
            <a:r>
              <a:rPr lang="en-US"/>
              <a:t>Edit Master text styles</a:t>
            </a:r>
          </a:p>
        </p:txBody>
      </p:sp>
      <p:sp>
        <p:nvSpPr>
          <p:cNvPr id="20" name="Text Placeholder 19"/>
          <p:cNvSpPr>
            <a:spLocks noGrp="1"/>
          </p:cNvSpPr>
          <p:nvPr>
            <p:ph type="body" sz="quarter" idx="19"/>
          </p:nvPr>
        </p:nvSpPr>
        <p:spPr>
          <a:xfrm>
            <a:off x="8247063" y="3598863"/>
            <a:ext cx="3594100" cy="720725"/>
          </a:xfrm>
          <a:prstGeom prst="rect">
            <a:avLst/>
          </a:prstGeom>
        </p:spPr>
        <p:txBody>
          <a:bodyPr vert="horz" lIns="0" tIns="0" rIns="0" bIns="0" rtlCol="0" anchor="b">
            <a:normAutofit/>
          </a:bodyPr>
          <a:lstStyle>
            <a:lvl1pPr>
              <a:defRPr lang="en-US" sz="2000" b="1">
                <a:solidFill>
                  <a:schemeClr val="tx2"/>
                </a:solidFill>
                <a:latin typeface="Libre Franklin" pitchFamily="2" charset="77"/>
                <a:ea typeface="Georgia" charset="0"/>
                <a:cs typeface="Georgia" charset="0"/>
              </a:defRPr>
            </a:lvl1pPr>
          </a:lstStyle>
          <a:p>
            <a:pPr marL="0" lvl="0" indent="0" algn="ctr">
              <a:buNone/>
            </a:pPr>
            <a:r>
              <a:rPr lang="en-US"/>
              <a:t>Edit Master text styles</a:t>
            </a:r>
          </a:p>
        </p:txBody>
      </p:sp>
      <p:sp>
        <p:nvSpPr>
          <p:cNvPr id="22" name="Text Placeholder 21"/>
          <p:cNvSpPr>
            <a:spLocks noGrp="1"/>
          </p:cNvSpPr>
          <p:nvPr>
            <p:ph type="body" sz="quarter" idx="20" hasCustomPrompt="1"/>
          </p:nvPr>
        </p:nvSpPr>
        <p:spPr>
          <a:xfrm>
            <a:off x="354013" y="4319588"/>
            <a:ext cx="3598862" cy="1447800"/>
          </a:xfrm>
          <a:prstGeom prst="rect">
            <a:avLst/>
          </a:prstGeom>
        </p:spPr>
        <p:txBody>
          <a:bodyPr tIns="182880">
            <a:normAutofit/>
          </a:bodyPr>
          <a:lstStyle>
            <a:lvl1pPr marL="0" indent="0" algn="ctr">
              <a:buFont typeface="Arial" charset="0"/>
              <a:buNone/>
              <a:defRPr sz="1600"/>
            </a:lvl1pPr>
            <a:lvl2pPr marL="457200" indent="0" algn="ctr">
              <a:buFont typeface="Arial" charset="0"/>
              <a:buNone/>
              <a:defRPr sz="1400"/>
            </a:lvl2pPr>
            <a:lvl3pPr marL="914400" indent="0" algn="ctr">
              <a:buFont typeface="Arial" charset="0"/>
              <a:buNone/>
              <a:defRPr sz="1200"/>
            </a:lvl3pPr>
            <a:lvl4pPr marL="1371600" indent="0" algn="ctr">
              <a:buFont typeface="Arial" charset="0"/>
              <a:buNone/>
              <a:defRPr sz="1100"/>
            </a:lvl4pPr>
            <a:lvl5pPr marL="1828800" indent="0" algn="ctr">
              <a:buFont typeface="Arial" charset="0"/>
              <a:buNone/>
              <a:defRPr sz="1050"/>
            </a:lvl5pPr>
          </a:lstStyle>
          <a:p>
            <a:pPr lvl="0"/>
            <a:r>
              <a:rPr lang="en-US"/>
              <a:t>Click to edit Master text styles</a:t>
            </a:r>
          </a:p>
        </p:txBody>
      </p:sp>
      <p:sp>
        <p:nvSpPr>
          <p:cNvPr id="28" name="Text Placeholder 27"/>
          <p:cNvSpPr>
            <a:spLocks noGrp="1"/>
          </p:cNvSpPr>
          <p:nvPr>
            <p:ph type="body" sz="quarter" idx="21" hasCustomPrompt="1"/>
          </p:nvPr>
        </p:nvSpPr>
        <p:spPr>
          <a:xfrm>
            <a:off x="4303713" y="4319588"/>
            <a:ext cx="3592512" cy="1447800"/>
          </a:xfrm>
          <a:prstGeom prst="rect">
            <a:avLst/>
          </a:prstGeom>
        </p:spPr>
        <p:txBody>
          <a:bodyPr tIns="182880">
            <a:normAutofit/>
          </a:bodyPr>
          <a:lstStyle>
            <a:lvl1pPr marL="0" indent="0" algn="ctr">
              <a:buNone/>
              <a:defRPr sz="16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30" name="Text Placeholder 29"/>
          <p:cNvSpPr>
            <a:spLocks noGrp="1"/>
          </p:cNvSpPr>
          <p:nvPr>
            <p:ph type="body" sz="quarter" idx="22" hasCustomPrompt="1"/>
          </p:nvPr>
        </p:nvSpPr>
        <p:spPr>
          <a:xfrm>
            <a:off x="8247063" y="4319588"/>
            <a:ext cx="3594100" cy="1447800"/>
          </a:xfrm>
          <a:prstGeom prst="rect">
            <a:avLst/>
          </a:prstGeom>
        </p:spPr>
        <p:txBody>
          <a:bodyPr tIns="182880">
            <a:noAutofit/>
          </a:bodyPr>
          <a:lstStyle>
            <a:lvl1pPr marL="0" indent="0" algn="ctr">
              <a:buNone/>
              <a:defRPr sz="1600"/>
            </a:lvl1pPr>
            <a:lvl2pPr marL="11113" indent="0" algn="ctr">
              <a:buNone/>
              <a:tabLst/>
              <a:defRPr sz="1400"/>
            </a:lvl2pPr>
            <a:lvl3pPr marL="11113" indent="0" algn="ctr">
              <a:buNone/>
              <a:tabLst/>
              <a:defRPr sz="1200"/>
            </a:lvl3pPr>
            <a:lvl4pPr marL="11113" indent="0" algn="ctr">
              <a:buNone/>
              <a:tabLst/>
              <a:defRPr sz="1100"/>
            </a:lvl4pPr>
            <a:lvl5pPr marL="11113" indent="0" algn="ctr">
              <a:buNone/>
              <a:tabLst/>
              <a:defRPr sz="1050"/>
            </a:lvl5pPr>
          </a:lstStyle>
          <a:p>
            <a:pPr lvl="0"/>
            <a:r>
              <a:rPr lang="en-US"/>
              <a:t>Click to edit Master text styles</a:t>
            </a:r>
          </a:p>
        </p:txBody>
      </p:sp>
    </p:spTree>
    <p:extLst>
      <p:ext uri="{BB962C8B-B14F-4D97-AF65-F5344CB8AC3E}">
        <p14:creationId xmlns:p14="http://schemas.microsoft.com/office/powerpoint/2010/main" val="212594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Image with Caption and 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McKesson Proprietary and Confidential</a:t>
            </a:r>
          </a:p>
        </p:txBody>
      </p:sp>
      <p:sp>
        <p:nvSpPr>
          <p:cNvPr id="4" name="Date Placeholder 3"/>
          <p:cNvSpPr>
            <a:spLocks noGrp="1"/>
          </p:cNvSpPr>
          <p:nvPr>
            <p:ph type="dt" sz="half" idx="11"/>
          </p:nvPr>
        </p:nvSpPr>
        <p:spPr/>
        <p:txBody>
          <a:bodyPr/>
          <a:lstStyle/>
          <a:p>
            <a:fld id="{DF66CE81-62CC-4268-BDFF-FF0C953DA099}" type="datetime1">
              <a:rPr lang="en-US" smtClean="0"/>
              <a:t>8/23/2023</a:t>
            </a:fld>
            <a:endParaRPr lang="en-US"/>
          </a:p>
        </p:txBody>
      </p:sp>
      <p:sp>
        <p:nvSpPr>
          <p:cNvPr id="5" name="Slide Number Placeholder 4"/>
          <p:cNvSpPr>
            <a:spLocks noGrp="1"/>
          </p:cNvSpPr>
          <p:nvPr>
            <p:ph type="sldNum" sz="quarter" idx="12"/>
          </p:nvPr>
        </p:nvSpPr>
        <p:spPr/>
        <p:txBody>
          <a:bodyPr/>
          <a:lstStyle/>
          <a:p>
            <a:fld id="{34971C27-C87E-45F4-8EEB-007BFB32C23B}" type="slidenum">
              <a:rPr lang="en-US" smtClean="0"/>
              <a:pPr/>
              <a:t>‹#›</a:t>
            </a:fld>
            <a:endParaRPr lang="en-US"/>
          </a:p>
        </p:txBody>
      </p:sp>
      <p:sp>
        <p:nvSpPr>
          <p:cNvPr id="2" name="Title 1"/>
          <p:cNvSpPr>
            <a:spLocks noGrp="1"/>
          </p:cNvSpPr>
          <p:nvPr>
            <p:ph type="title"/>
          </p:nvPr>
        </p:nvSpPr>
        <p:spPr/>
        <p:txBody>
          <a:bodyPr/>
          <a:lstStyle>
            <a:lvl1pPr algn="ctr">
              <a:defRPr/>
            </a:lvl1pPr>
          </a:lstStyle>
          <a:p>
            <a:r>
              <a:rPr lang="en-US"/>
              <a:t>Click to edit Master title style</a:t>
            </a:r>
          </a:p>
        </p:txBody>
      </p:sp>
      <p:sp>
        <p:nvSpPr>
          <p:cNvPr id="10" name="Picture Placeholder 9"/>
          <p:cNvSpPr>
            <a:spLocks noGrp="1"/>
          </p:cNvSpPr>
          <p:nvPr>
            <p:ph type="pic" sz="quarter" idx="14"/>
          </p:nvPr>
        </p:nvSpPr>
        <p:spPr>
          <a:xfrm>
            <a:off x="8247380" y="1430338"/>
            <a:ext cx="3594100" cy="2168525"/>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12" name="Picture Placeholder 11"/>
          <p:cNvSpPr>
            <a:spLocks noGrp="1"/>
          </p:cNvSpPr>
          <p:nvPr>
            <p:ph type="pic" sz="quarter" idx="15"/>
          </p:nvPr>
        </p:nvSpPr>
        <p:spPr>
          <a:xfrm>
            <a:off x="4303077" y="1430338"/>
            <a:ext cx="3593783" cy="2168525"/>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14" name="Picture Placeholder 13"/>
          <p:cNvSpPr>
            <a:spLocks noGrp="1"/>
          </p:cNvSpPr>
          <p:nvPr>
            <p:ph type="pic" sz="quarter" idx="16"/>
          </p:nvPr>
        </p:nvSpPr>
        <p:spPr>
          <a:xfrm>
            <a:off x="358457" y="1430338"/>
            <a:ext cx="3594100" cy="2168525"/>
          </a:xfrm>
          <a:prstGeom prst="rect">
            <a:avLst/>
          </a:prstGeom>
          <a:solidFill>
            <a:schemeClr val="bg2">
              <a:lumMod val="95000"/>
            </a:schemeClr>
          </a:solidFill>
        </p:spPr>
        <p:txBody>
          <a:bodyPr vert="horz" lIns="0" tIns="0" rIns="0" bIns="0" rtlCol="0" anchor="ctr">
            <a:normAutofit/>
          </a:bodyPr>
          <a:lstStyle>
            <a:lvl1pPr>
              <a:defRPr lang="en-US"/>
            </a:lvl1pPr>
          </a:lstStyle>
          <a:p>
            <a:pPr marL="0" lvl="0" indent="0" algn="ctr">
              <a:buNone/>
            </a:pPr>
            <a:r>
              <a:rPr lang="en-US"/>
              <a:t>Click icon to add picture</a:t>
            </a:r>
          </a:p>
        </p:txBody>
      </p:sp>
      <p:sp>
        <p:nvSpPr>
          <p:cNvPr id="16" name="Text Placeholder 15"/>
          <p:cNvSpPr>
            <a:spLocks noGrp="1"/>
          </p:cNvSpPr>
          <p:nvPr>
            <p:ph type="body" sz="quarter" idx="17"/>
          </p:nvPr>
        </p:nvSpPr>
        <p:spPr>
          <a:xfrm>
            <a:off x="354013" y="3598864"/>
            <a:ext cx="3598862" cy="720818"/>
          </a:xfrm>
          <a:prstGeom prst="rect">
            <a:avLst/>
          </a:prstGeom>
        </p:spPr>
        <p:txBody>
          <a:bodyPr vert="horz" lIns="0" tIns="0" rIns="0" bIns="0" rtlCol="0" anchor="b">
            <a:normAutofit/>
          </a:bodyPr>
          <a:lstStyle>
            <a:lvl1pPr>
              <a:defRPr lang="en-US" sz="2000" b="1">
                <a:solidFill>
                  <a:schemeClr val="tx2"/>
                </a:solidFill>
                <a:latin typeface="Libre Franklin" pitchFamily="2" charset="77"/>
                <a:ea typeface="Georgia" charset="0"/>
                <a:cs typeface="Georgia" charset="0"/>
              </a:defRPr>
            </a:lvl1pPr>
          </a:lstStyle>
          <a:p>
            <a:pPr marL="0" lvl="0" indent="0" algn="ctr">
              <a:buNone/>
            </a:pPr>
            <a:r>
              <a:rPr lang="en-US"/>
              <a:t>Edit Master text styles</a:t>
            </a:r>
          </a:p>
        </p:txBody>
      </p:sp>
      <p:sp>
        <p:nvSpPr>
          <p:cNvPr id="18" name="Text Placeholder 17"/>
          <p:cNvSpPr>
            <a:spLocks noGrp="1"/>
          </p:cNvSpPr>
          <p:nvPr>
            <p:ph type="body" sz="quarter" idx="18"/>
          </p:nvPr>
        </p:nvSpPr>
        <p:spPr>
          <a:xfrm>
            <a:off x="4303713" y="3598863"/>
            <a:ext cx="3592512" cy="720725"/>
          </a:xfrm>
          <a:prstGeom prst="rect">
            <a:avLst/>
          </a:prstGeom>
        </p:spPr>
        <p:txBody>
          <a:bodyPr vert="horz" lIns="0" tIns="0" rIns="0" bIns="0" rtlCol="0" anchor="b">
            <a:normAutofit/>
          </a:bodyPr>
          <a:lstStyle>
            <a:lvl1pPr>
              <a:defRPr lang="en-US" sz="2000" b="1">
                <a:solidFill>
                  <a:schemeClr val="tx2"/>
                </a:solidFill>
                <a:latin typeface="Libre Franklin" pitchFamily="2" charset="77"/>
                <a:ea typeface="Georgia" charset="0"/>
                <a:cs typeface="Georgia" charset="0"/>
              </a:defRPr>
            </a:lvl1pPr>
          </a:lstStyle>
          <a:p>
            <a:pPr marL="0" lvl="0" indent="0" algn="ctr">
              <a:buNone/>
            </a:pPr>
            <a:r>
              <a:rPr lang="en-US"/>
              <a:t>Edit Master text styles</a:t>
            </a:r>
          </a:p>
        </p:txBody>
      </p:sp>
      <p:sp>
        <p:nvSpPr>
          <p:cNvPr id="20" name="Text Placeholder 19"/>
          <p:cNvSpPr>
            <a:spLocks noGrp="1"/>
          </p:cNvSpPr>
          <p:nvPr>
            <p:ph type="body" sz="quarter" idx="19"/>
          </p:nvPr>
        </p:nvSpPr>
        <p:spPr>
          <a:xfrm>
            <a:off x="8247063" y="3598863"/>
            <a:ext cx="3594100" cy="720725"/>
          </a:xfrm>
          <a:prstGeom prst="rect">
            <a:avLst/>
          </a:prstGeom>
        </p:spPr>
        <p:txBody>
          <a:bodyPr vert="horz" lIns="0" tIns="0" rIns="0" bIns="0" rtlCol="0" anchor="b">
            <a:normAutofit/>
          </a:bodyPr>
          <a:lstStyle>
            <a:lvl1pPr>
              <a:defRPr lang="en-US" sz="2000" b="1">
                <a:solidFill>
                  <a:schemeClr val="tx2"/>
                </a:solidFill>
                <a:latin typeface="Libre Franklin" pitchFamily="2" charset="77"/>
                <a:ea typeface="Georgia" charset="0"/>
                <a:cs typeface="Georgia" charset="0"/>
              </a:defRPr>
            </a:lvl1pPr>
          </a:lstStyle>
          <a:p>
            <a:pPr marL="0" lvl="0" indent="0" algn="ctr">
              <a:buNone/>
            </a:pPr>
            <a:r>
              <a:rPr lang="en-US"/>
              <a:t>Edit Master text styles</a:t>
            </a:r>
          </a:p>
        </p:txBody>
      </p:sp>
      <p:sp>
        <p:nvSpPr>
          <p:cNvPr id="22" name="Text Placeholder 21"/>
          <p:cNvSpPr>
            <a:spLocks noGrp="1"/>
          </p:cNvSpPr>
          <p:nvPr>
            <p:ph type="body" sz="quarter" idx="20" hasCustomPrompt="1"/>
          </p:nvPr>
        </p:nvSpPr>
        <p:spPr>
          <a:xfrm>
            <a:off x="354013" y="4319588"/>
            <a:ext cx="3598862" cy="1447800"/>
          </a:xfrm>
          <a:prstGeom prst="rect">
            <a:avLst/>
          </a:prstGeom>
        </p:spPr>
        <p:txBody>
          <a:bodyPr tIns="182880">
            <a:normAutofit/>
          </a:bodyPr>
          <a:lstStyle>
            <a:lvl1pPr marL="0" indent="0" algn="ctr">
              <a:buFont typeface="Arial" charset="0"/>
              <a:buNone/>
              <a:defRPr sz="1600"/>
            </a:lvl1pPr>
            <a:lvl2pPr marL="457200" indent="0" algn="ctr">
              <a:buFont typeface="Arial" charset="0"/>
              <a:buNone/>
              <a:defRPr sz="1400"/>
            </a:lvl2pPr>
            <a:lvl3pPr marL="914400" indent="0" algn="ctr">
              <a:buFont typeface="Arial" charset="0"/>
              <a:buNone/>
              <a:defRPr sz="1200"/>
            </a:lvl3pPr>
            <a:lvl4pPr marL="1371600" indent="0" algn="ctr">
              <a:buFont typeface="Arial" charset="0"/>
              <a:buNone/>
              <a:defRPr sz="1100"/>
            </a:lvl4pPr>
            <a:lvl5pPr marL="1828800" indent="0" algn="ctr">
              <a:buFont typeface="Arial" charset="0"/>
              <a:buNone/>
              <a:defRPr sz="1050"/>
            </a:lvl5pPr>
          </a:lstStyle>
          <a:p>
            <a:pPr lvl="0"/>
            <a:r>
              <a:rPr lang="en-US"/>
              <a:t>Click to edit Master text styles</a:t>
            </a:r>
          </a:p>
        </p:txBody>
      </p:sp>
      <p:sp>
        <p:nvSpPr>
          <p:cNvPr id="28" name="Text Placeholder 27"/>
          <p:cNvSpPr>
            <a:spLocks noGrp="1"/>
          </p:cNvSpPr>
          <p:nvPr>
            <p:ph type="body" sz="quarter" idx="21" hasCustomPrompt="1"/>
          </p:nvPr>
        </p:nvSpPr>
        <p:spPr>
          <a:xfrm>
            <a:off x="4303713" y="4319588"/>
            <a:ext cx="3592512" cy="1447800"/>
          </a:xfrm>
          <a:prstGeom prst="rect">
            <a:avLst/>
          </a:prstGeom>
        </p:spPr>
        <p:txBody>
          <a:bodyPr tIns="182880">
            <a:normAutofit/>
          </a:bodyPr>
          <a:lstStyle>
            <a:lvl1pPr marL="0" indent="0" algn="ctr">
              <a:buNone/>
              <a:defRPr sz="16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30" name="Text Placeholder 29"/>
          <p:cNvSpPr>
            <a:spLocks noGrp="1"/>
          </p:cNvSpPr>
          <p:nvPr>
            <p:ph type="body" sz="quarter" idx="22" hasCustomPrompt="1"/>
          </p:nvPr>
        </p:nvSpPr>
        <p:spPr>
          <a:xfrm>
            <a:off x="8247063" y="4319588"/>
            <a:ext cx="3594100" cy="1447800"/>
          </a:xfrm>
          <a:prstGeom prst="rect">
            <a:avLst/>
          </a:prstGeom>
        </p:spPr>
        <p:txBody>
          <a:bodyPr tIns="182880">
            <a:noAutofit/>
          </a:bodyPr>
          <a:lstStyle>
            <a:lvl1pPr marL="0" indent="0" algn="ctr">
              <a:buNone/>
              <a:defRPr sz="1600"/>
            </a:lvl1pPr>
            <a:lvl2pPr marL="11113" indent="0" algn="ctr">
              <a:buNone/>
              <a:tabLst/>
              <a:defRPr sz="1400"/>
            </a:lvl2pPr>
            <a:lvl3pPr marL="11113" indent="0" algn="ctr">
              <a:buNone/>
              <a:tabLst/>
              <a:defRPr sz="1200"/>
            </a:lvl3pPr>
            <a:lvl4pPr marL="11113" indent="0" algn="ctr">
              <a:buNone/>
              <a:tabLst/>
              <a:defRPr sz="1100"/>
            </a:lvl4pPr>
            <a:lvl5pPr marL="11113" indent="0" algn="ctr">
              <a:buNone/>
              <a:tabLst/>
              <a:defRPr sz="1050"/>
            </a:lvl5pPr>
          </a:lstStyle>
          <a:p>
            <a:pPr lvl="0"/>
            <a:r>
              <a:rPr lang="en-US"/>
              <a:t>Click to edit Master text styles</a:t>
            </a:r>
          </a:p>
        </p:txBody>
      </p:sp>
      <p:sp>
        <p:nvSpPr>
          <p:cNvPr id="17" name="Subtitle"/>
          <p:cNvSpPr>
            <a:spLocks noGrp="1"/>
          </p:cNvSpPr>
          <p:nvPr>
            <p:ph type="body" sz="quarter" idx="23" hasCustomPrompt="1"/>
          </p:nvPr>
        </p:nvSpPr>
        <p:spPr>
          <a:xfrm>
            <a:off x="357188" y="895350"/>
            <a:ext cx="11483975" cy="514350"/>
          </a:xfrm>
          <a:prstGeom prst="rect">
            <a:avLst/>
          </a:prstGeom>
        </p:spPr>
        <p:txBody>
          <a:bodyPr/>
          <a:lstStyle>
            <a:lvl1pPr marL="0" indent="0" algn="ctr">
              <a:buNone/>
              <a:defRPr sz="2400" b="0">
                <a:solidFill>
                  <a:schemeClr val="tx2"/>
                </a:solidFill>
              </a:defRPr>
            </a:lvl1pPr>
          </a:lstStyle>
          <a:p>
            <a:pPr lvl="0"/>
            <a:r>
              <a:rPr lang="en-US"/>
              <a:t>Edit Master text styles</a:t>
            </a:r>
          </a:p>
        </p:txBody>
      </p:sp>
    </p:spTree>
    <p:extLst>
      <p:ext uri="{BB962C8B-B14F-4D97-AF65-F5344CB8AC3E}">
        <p14:creationId xmlns:p14="http://schemas.microsoft.com/office/powerpoint/2010/main" val="12392960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Content Subhea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t>McKesson Proprietary and Confidential</a:t>
            </a:r>
          </a:p>
        </p:txBody>
      </p:sp>
      <p:sp>
        <p:nvSpPr>
          <p:cNvPr id="3" name="Date Placeholder 2"/>
          <p:cNvSpPr>
            <a:spLocks noGrp="1"/>
          </p:cNvSpPr>
          <p:nvPr>
            <p:ph type="dt" sz="half" idx="10"/>
          </p:nvPr>
        </p:nvSpPr>
        <p:spPr/>
        <p:txBody>
          <a:bodyPr/>
          <a:lstStyle/>
          <a:p>
            <a:fld id="{D4606254-0037-43E8-8E49-A1572F6C8E49}" type="datetime1">
              <a:rPr lang="en-US" smtClean="0"/>
              <a:t>8/23/2023</a:t>
            </a:fld>
            <a:endParaRPr lang="en-US"/>
          </a:p>
        </p:txBody>
      </p:sp>
      <p:sp>
        <p:nvSpPr>
          <p:cNvPr id="4" name="Slide Number Placeholder 3"/>
          <p:cNvSpPr>
            <a:spLocks noGrp="1"/>
          </p:cNvSpPr>
          <p:nvPr>
            <p:ph type="sldNum" sz="quarter" idx="11"/>
          </p:nvPr>
        </p:nvSpPr>
        <p:spPr/>
        <p:txBody>
          <a:bodyPr/>
          <a:lstStyle/>
          <a:p>
            <a:fld id="{34971C27-C87E-45F4-8EEB-007BFB32C23B}" type="slidenum">
              <a:rPr lang="en-US" smtClean="0"/>
              <a:pPr/>
              <a:t>‹#›</a:t>
            </a:fld>
            <a:endParaRPr lang="en-US"/>
          </a:p>
        </p:txBody>
      </p:sp>
      <p:sp>
        <p:nvSpPr>
          <p:cNvPr id="33" name="Content 4"/>
          <p:cNvSpPr>
            <a:spLocks noGrp="1"/>
          </p:cNvSpPr>
          <p:nvPr>
            <p:ph sz="quarter" idx="28" hasCustomPrompt="1"/>
          </p:nvPr>
        </p:nvSpPr>
        <p:spPr>
          <a:xfrm>
            <a:off x="9234488" y="2527300"/>
            <a:ext cx="2606675" cy="3233738"/>
          </a:xfrm>
          <a:prstGeom prst="rect">
            <a:avLst/>
          </a:prstGeom>
        </p:spPr>
        <p:txBody>
          <a:bodyPr vert="horz" lIns="0" tIns="182880" rIns="0" bIns="0" rtlCol="0">
            <a:normAutofit/>
          </a:bodyPr>
          <a:lstStyle>
            <a:lvl1pPr>
              <a:defRPr lang="en-US" sz="1800" dirty="0" smtClean="0"/>
            </a:lvl1pPr>
            <a:lvl2pPr>
              <a:defRPr lang="en-US" sz="1600" dirty="0" smtClean="0"/>
            </a:lvl2pPr>
            <a:lvl3pPr>
              <a:defRPr lang="en-US" sz="1400" dirty="0" smtClean="0"/>
            </a:lvl3pPr>
            <a:lvl4pPr>
              <a:defRPr lang="en-US" sz="1200" dirty="0" smtClean="0"/>
            </a:lvl4pPr>
            <a:lvl5pPr>
              <a:defRPr lang="en-US" sz="1100" dirty="0"/>
            </a:lvl5pPr>
          </a:lstStyle>
          <a:p>
            <a:pPr lvl="0"/>
            <a:r>
              <a:rPr lang="en-US"/>
              <a:t>Click to edit Master text styles</a:t>
            </a:r>
          </a:p>
          <a:p>
            <a:pPr lvl="1"/>
            <a:r>
              <a:rPr lang="en-US"/>
              <a:t>Second level</a:t>
            </a:r>
          </a:p>
          <a:p>
            <a:pPr lvl="2"/>
            <a:r>
              <a:rPr lang="en-US"/>
              <a:t>Third level</a:t>
            </a:r>
          </a:p>
        </p:txBody>
      </p:sp>
      <p:sp>
        <p:nvSpPr>
          <p:cNvPr id="39" name="Subheader 4"/>
          <p:cNvSpPr>
            <a:spLocks noGrp="1"/>
          </p:cNvSpPr>
          <p:nvPr>
            <p:ph type="body" sz="quarter" idx="31"/>
          </p:nvPr>
        </p:nvSpPr>
        <p:spPr>
          <a:xfrm>
            <a:off x="9227770" y="1803400"/>
            <a:ext cx="2606675" cy="698500"/>
          </a:xfrm>
          <a:prstGeom prst="rect">
            <a:avLst/>
          </a:prstGeom>
        </p:spPr>
        <p:txBody>
          <a:bodyPr vert="horz" lIns="0" tIns="0" rIns="0" bIns="0" rtlCol="0">
            <a:noAutofit/>
          </a:bodyPr>
          <a:lstStyle>
            <a:lvl1pPr>
              <a:defRPr lang="en-US" sz="2000" b="1">
                <a:solidFill>
                  <a:schemeClr val="tx2"/>
                </a:solidFill>
                <a:latin typeface="+mj-lt"/>
              </a:defRPr>
            </a:lvl1pPr>
          </a:lstStyle>
          <a:p>
            <a:pPr marL="0" lvl="0" indent="0">
              <a:buNone/>
            </a:pPr>
            <a:r>
              <a:rPr lang="en-US"/>
              <a:t>Edit Master text styles</a:t>
            </a:r>
          </a:p>
        </p:txBody>
      </p:sp>
      <p:sp>
        <p:nvSpPr>
          <p:cNvPr id="31" name="Content 3"/>
          <p:cNvSpPr>
            <a:spLocks noGrp="1"/>
          </p:cNvSpPr>
          <p:nvPr>
            <p:ph sz="quarter" idx="27" hasCustomPrompt="1"/>
          </p:nvPr>
        </p:nvSpPr>
        <p:spPr>
          <a:xfrm>
            <a:off x="6271989" y="2527300"/>
            <a:ext cx="2606675" cy="3233738"/>
          </a:xfrm>
          <a:prstGeom prst="rect">
            <a:avLst/>
          </a:prstGeom>
        </p:spPr>
        <p:txBody>
          <a:bodyPr vert="horz" lIns="0" tIns="182880" rIns="0" bIns="0" rtlCol="0">
            <a:normAutofit/>
          </a:bodyPr>
          <a:lstStyle>
            <a:lvl1pPr>
              <a:defRPr lang="en-US" sz="1800" smtClean="0"/>
            </a:lvl1pPr>
            <a:lvl2pPr>
              <a:defRPr lang="en-US" sz="1600" smtClean="0"/>
            </a:lvl2pPr>
            <a:lvl3pPr>
              <a:defRPr lang="en-US" sz="1400" smtClean="0"/>
            </a:lvl3pPr>
            <a:lvl4pPr>
              <a:defRPr lang="en-US" sz="1200" smtClean="0"/>
            </a:lvl4pPr>
            <a:lvl5pPr>
              <a:defRPr lang="en-US" sz="1100"/>
            </a:lvl5pPr>
          </a:lstStyle>
          <a:p>
            <a:pPr lvl="0"/>
            <a:r>
              <a:rPr lang="en-US"/>
              <a:t>Click to edit Master text styles</a:t>
            </a:r>
          </a:p>
          <a:p>
            <a:pPr lvl="1"/>
            <a:r>
              <a:rPr lang="en-US"/>
              <a:t>Second level</a:t>
            </a:r>
          </a:p>
          <a:p>
            <a:pPr lvl="2"/>
            <a:r>
              <a:rPr lang="en-US"/>
              <a:t>Third level</a:t>
            </a:r>
          </a:p>
        </p:txBody>
      </p:sp>
      <p:sp>
        <p:nvSpPr>
          <p:cNvPr id="37" name="Subheader 3"/>
          <p:cNvSpPr>
            <a:spLocks noGrp="1"/>
          </p:cNvSpPr>
          <p:nvPr>
            <p:ph type="body" sz="quarter" idx="30"/>
          </p:nvPr>
        </p:nvSpPr>
        <p:spPr>
          <a:xfrm>
            <a:off x="6270697" y="1803400"/>
            <a:ext cx="2606675" cy="698500"/>
          </a:xfrm>
          <a:prstGeom prst="rect">
            <a:avLst/>
          </a:prstGeom>
        </p:spPr>
        <p:txBody>
          <a:bodyPr vert="horz" lIns="0" tIns="0" rIns="0" bIns="0" rtlCol="0">
            <a:noAutofit/>
          </a:bodyPr>
          <a:lstStyle>
            <a:lvl1pPr>
              <a:defRPr lang="en-US" sz="2000" b="1">
                <a:solidFill>
                  <a:schemeClr val="tx2"/>
                </a:solidFill>
                <a:latin typeface="+mj-lt"/>
              </a:defRPr>
            </a:lvl1pPr>
          </a:lstStyle>
          <a:p>
            <a:pPr marL="0" lvl="0" indent="0">
              <a:buNone/>
            </a:pPr>
            <a:r>
              <a:rPr lang="en-US"/>
              <a:t>Edit Master text styles</a:t>
            </a:r>
          </a:p>
        </p:txBody>
      </p:sp>
      <p:sp>
        <p:nvSpPr>
          <p:cNvPr id="29" name="Content 2"/>
          <p:cNvSpPr>
            <a:spLocks noGrp="1"/>
          </p:cNvSpPr>
          <p:nvPr>
            <p:ph sz="quarter" idx="26" hasCustomPrompt="1"/>
          </p:nvPr>
        </p:nvSpPr>
        <p:spPr>
          <a:xfrm>
            <a:off x="3309490" y="2527300"/>
            <a:ext cx="2606675" cy="3233738"/>
          </a:xfrm>
          <a:prstGeom prst="rect">
            <a:avLst/>
          </a:prstGeom>
        </p:spPr>
        <p:txBody>
          <a:bodyPr vert="horz" lIns="0" tIns="182880" rIns="0" bIns="0" rtlCol="0">
            <a:normAutofit/>
          </a:bodyPr>
          <a:lstStyle>
            <a:lvl1pPr>
              <a:defRPr lang="en-US" sz="1800" smtClean="0"/>
            </a:lvl1pPr>
            <a:lvl2pPr>
              <a:defRPr lang="en-US" sz="1600" smtClean="0"/>
            </a:lvl2pPr>
            <a:lvl3pPr>
              <a:defRPr lang="en-US" sz="1400" smtClean="0"/>
            </a:lvl3pPr>
            <a:lvl4pPr>
              <a:defRPr lang="en-US" sz="1200" smtClean="0"/>
            </a:lvl4pPr>
            <a:lvl5pPr>
              <a:defRPr lang="en-US" sz="1100"/>
            </a:lvl5pPr>
          </a:lstStyle>
          <a:p>
            <a:pPr lvl="0"/>
            <a:r>
              <a:rPr lang="en-US"/>
              <a:t>Click to edit Master text styles</a:t>
            </a:r>
          </a:p>
          <a:p>
            <a:pPr lvl="1"/>
            <a:r>
              <a:rPr lang="en-US"/>
              <a:t>Second level</a:t>
            </a:r>
          </a:p>
          <a:p>
            <a:pPr lvl="2"/>
            <a:r>
              <a:rPr lang="en-US"/>
              <a:t>Third level</a:t>
            </a:r>
          </a:p>
        </p:txBody>
      </p:sp>
      <p:sp>
        <p:nvSpPr>
          <p:cNvPr id="35" name="Subheader 2"/>
          <p:cNvSpPr>
            <a:spLocks noGrp="1"/>
          </p:cNvSpPr>
          <p:nvPr>
            <p:ph type="body" sz="quarter" idx="29"/>
          </p:nvPr>
        </p:nvSpPr>
        <p:spPr>
          <a:xfrm>
            <a:off x="3313625" y="1803400"/>
            <a:ext cx="2606675" cy="698500"/>
          </a:xfrm>
          <a:prstGeom prst="rect">
            <a:avLst/>
          </a:prstGeom>
        </p:spPr>
        <p:txBody>
          <a:bodyPr vert="horz" lIns="0" tIns="0" rIns="0" bIns="0" rtlCol="0">
            <a:noAutofit/>
          </a:bodyPr>
          <a:lstStyle>
            <a:lvl1pPr>
              <a:defRPr lang="en-US" sz="2000" b="1">
                <a:solidFill>
                  <a:schemeClr val="tx2"/>
                </a:solidFill>
                <a:latin typeface="+mj-lt"/>
              </a:defRPr>
            </a:lvl1pPr>
          </a:lstStyle>
          <a:p>
            <a:pPr marL="0" lvl="0" indent="0">
              <a:buNone/>
            </a:pPr>
            <a:r>
              <a:rPr lang="en-US"/>
              <a:t>Edit Master text styles</a:t>
            </a:r>
          </a:p>
        </p:txBody>
      </p:sp>
      <p:sp>
        <p:nvSpPr>
          <p:cNvPr id="7" name="Content 1"/>
          <p:cNvSpPr>
            <a:spLocks noGrp="1"/>
          </p:cNvSpPr>
          <p:nvPr>
            <p:ph sz="quarter" idx="13" hasCustomPrompt="1"/>
          </p:nvPr>
        </p:nvSpPr>
        <p:spPr>
          <a:xfrm>
            <a:off x="357188" y="2527300"/>
            <a:ext cx="2606040" cy="3234522"/>
          </a:xfrm>
          <a:prstGeom prst="rect">
            <a:avLst/>
          </a:prstGeom>
        </p:spPr>
        <p:txBody>
          <a:bodyPr tIns="182880">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9" name="Subheader 1"/>
          <p:cNvSpPr>
            <a:spLocks noGrp="1"/>
          </p:cNvSpPr>
          <p:nvPr>
            <p:ph type="body" sz="quarter" idx="16"/>
          </p:nvPr>
        </p:nvSpPr>
        <p:spPr>
          <a:xfrm>
            <a:off x="357188" y="1803400"/>
            <a:ext cx="2606040" cy="698500"/>
          </a:xfrm>
          <a:prstGeom prst="rect">
            <a:avLst/>
          </a:prstGeom>
        </p:spPr>
        <p:txBody>
          <a:bodyPr>
            <a:noAutofit/>
          </a:bodyPr>
          <a:lstStyle>
            <a:lvl1pPr marL="0" indent="0">
              <a:buNone/>
              <a:defRPr sz="2000" b="1" i="0">
                <a:solidFill>
                  <a:schemeClr val="tx2"/>
                </a:solidFill>
                <a:latin typeface="+mj-lt"/>
              </a:defRPr>
            </a:lvl1pPr>
            <a:lvl2pPr marL="457200" indent="0">
              <a:buNone/>
              <a:defRPr sz="2400" i="1">
                <a:solidFill>
                  <a:schemeClr val="tx2"/>
                </a:solidFill>
                <a:latin typeface="+mj-lt"/>
              </a:defRPr>
            </a:lvl2pPr>
            <a:lvl3pPr marL="914400" indent="0">
              <a:buNone/>
              <a:defRPr sz="2400" i="1">
                <a:solidFill>
                  <a:schemeClr val="tx2"/>
                </a:solidFill>
                <a:latin typeface="+mj-lt"/>
              </a:defRPr>
            </a:lvl3pPr>
            <a:lvl4pPr marL="1371600" indent="0">
              <a:buNone/>
              <a:defRPr sz="2400" i="1">
                <a:solidFill>
                  <a:schemeClr val="tx2"/>
                </a:solidFill>
                <a:latin typeface="+mj-lt"/>
              </a:defRPr>
            </a:lvl4pPr>
            <a:lvl5pPr marL="1828800" indent="0">
              <a:buNone/>
              <a:defRPr sz="2400" i="1">
                <a:solidFill>
                  <a:schemeClr val="tx2"/>
                </a:solidFill>
                <a:latin typeface="+mj-lt"/>
              </a:defRPr>
            </a:lvl5pPr>
          </a:lstStyle>
          <a:p>
            <a:pPr lvl="0"/>
            <a:r>
              <a:rPr lang="en-US"/>
              <a:t>Edit Master text styles</a:t>
            </a:r>
          </a:p>
        </p:txBody>
      </p:sp>
      <p:sp>
        <p:nvSpPr>
          <p:cNvPr id="15" name="Subtitle"/>
          <p:cNvSpPr>
            <a:spLocks noGrp="1"/>
          </p:cNvSpPr>
          <p:nvPr>
            <p:ph type="body" sz="quarter" idx="14"/>
          </p:nvPr>
        </p:nvSpPr>
        <p:spPr>
          <a:xfrm>
            <a:off x="357342" y="895350"/>
            <a:ext cx="11483975" cy="514350"/>
          </a:xfrm>
          <a:prstGeom prst="rect">
            <a:avLst/>
          </a:prstGeom>
        </p:spPr>
        <p:txBody>
          <a:bodyPr/>
          <a:lstStyle>
            <a:lvl1pPr marL="0" indent="0">
              <a:buNone/>
              <a:defRPr sz="2400" b="0">
                <a:solidFill>
                  <a:schemeClr val="tx2"/>
                </a:solidFill>
              </a:defRPr>
            </a:lvl1pPr>
          </a:lstStyle>
          <a:p>
            <a:pPr lvl="0"/>
            <a:r>
              <a:rPr lang="en-US"/>
              <a:t>Edit Master text styles</a:t>
            </a:r>
          </a:p>
        </p:txBody>
      </p:sp>
      <p:sp>
        <p:nvSpPr>
          <p:cNvPr id="2" name="Title"/>
          <p:cNvSpPr>
            <a:spLocks noGrp="1"/>
          </p:cNvSpPr>
          <p:nvPr>
            <p:ph type="title"/>
          </p:nvPr>
        </p:nvSpPr>
        <p:spPr>
          <a:xfrm>
            <a:off x="357188" y="346075"/>
            <a:ext cx="11484129" cy="363444"/>
          </a:xfrm>
        </p:spPr>
        <p:txBody>
          <a:bodyPr/>
          <a:lstStyle/>
          <a:p>
            <a:r>
              <a:rPr lang="en-US"/>
              <a:t>Click to edit Master title style</a:t>
            </a:r>
          </a:p>
        </p:txBody>
      </p:sp>
    </p:spTree>
    <p:extLst>
      <p:ext uri="{BB962C8B-B14F-4D97-AF65-F5344CB8AC3E}">
        <p14:creationId xmlns:p14="http://schemas.microsoft.com/office/powerpoint/2010/main" val="10956952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Image with Caption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52CE421-DC28-430F-AD76-9084D92CA959}" type="datetime1">
              <a:rPr lang="en-US" smtClean="0"/>
              <a:t>8/23/2023</a:t>
            </a:fld>
            <a:endParaRPr lang="en-US"/>
          </a:p>
        </p:txBody>
      </p:sp>
      <p:sp>
        <p:nvSpPr>
          <p:cNvPr id="4" name="Slide Number Placeholder 3"/>
          <p:cNvSpPr>
            <a:spLocks noGrp="1"/>
          </p:cNvSpPr>
          <p:nvPr>
            <p:ph type="sldNum" sz="quarter" idx="11"/>
          </p:nvPr>
        </p:nvSpPr>
        <p:spPr/>
        <p:txBody>
          <a:bodyPr/>
          <a:lstStyle/>
          <a:p>
            <a:fld id="{34971C27-C87E-45F4-8EEB-007BFB32C23B}" type="slidenum">
              <a:rPr lang="en-US" smtClean="0"/>
              <a:pPr/>
              <a:t>‹#›</a:t>
            </a:fld>
            <a:endParaRPr lang="en-US"/>
          </a:p>
        </p:txBody>
      </p:sp>
      <p:sp>
        <p:nvSpPr>
          <p:cNvPr id="5" name="Footer Placeholder 4"/>
          <p:cNvSpPr>
            <a:spLocks noGrp="1"/>
          </p:cNvSpPr>
          <p:nvPr>
            <p:ph type="ftr" sz="quarter" idx="12"/>
          </p:nvPr>
        </p:nvSpPr>
        <p:spPr/>
        <p:txBody>
          <a:bodyPr/>
          <a:lstStyle/>
          <a:p>
            <a:r>
              <a:rPr lang="en-US"/>
              <a:t>McKesson Proprietary and Confidential</a:t>
            </a:r>
          </a:p>
        </p:txBody>
      </p:sp>
      <p:sp>
        <p:nvSpPr>
          <p:cNvPr id="7" name="Content Placeholder 6"/>
          <p:cNvSpPr>
            <a:spLocks noGrp="1"/>
          </p:cNvSpPr>
          <p:nvPr>
            <p:ph sz="quarter" idx="13" hasCustomPrompt="1"/>
          </p:nvPr>
        </p:nvSpPr>
        <p:spPr>
          <a:xfrm>
            <a:off x="223361" y="5057223"/>
            <a:ext cx="2606040" cy="1065130"/>
          </a:xfrm>
          <a:prstGeom prst="rect">
            <a:avLst/>
          </a:prstGeom>
        </p:spPr>
        <p:txBody>
          <a:bodyPr tIns="182880">
            <a:normAutofit/>
          </a:bodyPr>
          <a:lstStyle>
            <a:lvl1pPr marL="0" indent="0" algn="ctr">
              <a:buNone/>
              <a:defRPr sz="1600"/>
            </a:lvl1pPr>
            <a:lvl2pPr marL="457200" indent="0" algn="ctr">
              <a:buNone/>
              <a:defRPr sz="1400"/>
            </a:lvl2pPr>
            <a:lvl3pPr marL="914400" indent="0" algn="ctr">
              <a:buNone/>
              <a:defRPr sz="1200"/>
            </a:lvl3pPr>
            <a:lvl4pPr>
              <a:defRPr sz="1200"/>
            </a:lvl4pPr>
            <a:lvl5pPr>
              <a:defRPr sz="1100"/>
            </a:lvl5pPr>
          </a:lstStyle>
          <a:p>
            <a:pPr lvl="0"/>
            <a:r>
              <a:rPr lang="en-US"/>
              <a:t>Click to edit Master text styles</a:t>
            </a:r>
          </a:p>
        </p:txBody>
      </p:sp>
      <p:sp>
        <p:nvSpPr>
          <p:cNvPr id="9" name="Text Placeholder 8"/>
          <p:cNvSpPr>
            <a:spLocks noGrp="1"/>
          </p:cNvSpPr>
          <p:nvPr>
            <p:ph type="body" sz="quarter" idx="16"/>
          </p:nvPr>
        </p:nvSpPr>
        <p:spPr>
          <a:xfrm>
            <a:off x="223361" y="4477043"/>
            <a:ext cx="2606040" cy="580180"/>
          </a:xfrm>
          <a:prstGeom prst="rect">
            <a:avLst/>
          </a:prstGeom>
        </p:spPr>
        <p:txBody>
          <a:bodyPr anchor="b">
            <a:noAutofit/>
          </a:bodyPr>
          <a:lstStyle>
            <a:lvl1pPr marL="0" indent="0" algn="ctr">
              <a:buNone/>
              <a:defRPr sz="2000" b="1" i="0">
                <a:solidFill>
                  <a:schemeClr val="tx2"/>
                </a:solidFill>
                <a:latin typeface="+mj-lt"/>
              </a:defRPr>
            </a:lvl1pPr>
            <a:lvl2pPr marL="457200" indent="0">
              <a:buNone/>
              <a:defRPr sz="2400" i="1">
                <a:solidFill>
                  <a:schemeClr val="tx2"/>
                </a:solidFill>
                <a:latin typeface="+mj-lt"/>
              </a:defRPr>
            </a:lvl2pPr>
            <a:lvl3pPr marL="914400" indent="0">
              <a:buNone/>
              <a:defRPr sz="2400" i="1">
                <a:solidFill>
                  <a:schemeClr val="tx2"/>
                </a:solidFill>
                <a:latin typeface="+mj-lt"/>
              </a:defRPr>
            </a:lvl3pPr>
            <a:lvl4pPr marL="1371600" indent="0">
              <a:buNone/>
              <a:defRPr sz="2400" i="1">
                <a:solidFill>
                  <a:schemeClr val="tx2"/>
                </a:solidFill>
                <a:latin typeface="+mj-lt"/>
              </a:defRPr>
            </a:lvl4pPr>
            <a:lvl5pPr marL="1828800" indent="0">
              <a:buNone/>
              <a:defRPr sz="2400" i="1">
                <a:solidFill>
                  <a:schemeClr val="tx2"/>
                </a:solidFill>
                <a:latin typeface="+mj-lt"/>
              </a:defRPr>
            </a:lvl5pPr>
          </a:lstStyle>
          <a:p>
            <a:pPr lvl="0"/>
            <a:r>
              <a:rPr lang="en-US"/>
              <a:t>Edit Master text styles</a:t>
            </a:r>
          </a:p>
        </p:txBody>
      </p:sp>
      <p:sp>
        <p:nvSpPr>
          <p:cNvPr id="16" name="Content Placeholder 6"/>
          <p:cNvSpPr>
            <a:spLocks noGrp="1"/>
          </p:cNvSpPr>
          <p:nvPr>
            <p:ph sz="quarter" idx="17" hasCustomPrompt="1"/>
          </p:nvPr>
        </p:nvSpPr>
        <p:spPr>
          <a:xfrm>
            <a:off x="3278664" y="5057223"/>
            <a:ext cx="2606040" cy="1065130"/>
          </a:xfrm>
          <a:prstGeom prst="rect">
            <a:avLst/>
          </a:prstGeom>
        </p:spPr>
        <p:txBody>
          <a:bodyPr tIns="182880">
            <a:normAutofit/>
          </a:bodyPr>
          <a:lstStyle>
            <a:lvl1pPr marL="0" indent="0" algn="ctr">
              <a:buNone/>
              <a:defRPr sz="1600"/>
            </a:lvl1pPr>
            <a:lvl2pPr marL="457200" indent="0" algn="ctr">
              <a:buNone/>
              <a:defRPr sz="1400"/>
            </a:lvl2pPr>
            <a:lvl3pPr marL="914400" indent="0" algn="ctr">
              <a:buNone/>
              <a:defRPr sz="1200"/>
            </a:lvl3pPr>
            <a:lvl4pPr>
              <a:defRPr sz="1200"/>
            </a:lvl4pPr>
            <a:lvl5pPr>
              <a:defRPr sz="1100"/>
            </a:lvl5pPr>
          </a:lstStyle>
          <a:p>
            <a:pPr lvl="0"/>
            <a:r>
              <a:rPr lang="en-US"/>
              <a:t>Click to edit Master text styles</a:t>
            </a:r>
          </a:p>
        </p:txBody>
      </p:sp>
      <p:sp>
        <p:nvSpPr>
          <p:cNvPr id="17" name="Text Placeholder 8"/>
          <p:cNvSpPr>
            <a:spLocks noGrp="1"/>
          </p:cNvSpPr>
          <p:nvPr>
            <p:ph type="body" sz="quarter" idx="18"/>
          </p:nvPr>
        </p:nvSpPr>
        <p:spPr>
          <a:xfrm>
            <a:off x="3278664" y="4477043"/>
            <a:ext cx="2606040" cy="580180"/>
          </a:xfrm>
          <a:prstGeom prst="rect">
            <a:avLst/>
          </a:prstGeom>
        </p:spPr>
        <p:txBody>
          <a:bodyPr vert="horz" lIns="0" tIns="0" rIns="0" bIns="0" rtlCol="0" anchor="b">
            <a:noAutofit/>
          </a:bodyPr>
          <a:lstStyle>
            <a:lvl1pPr>
              <a:defRPr lang="en-US" sz="2000" b="1">
                <a:solidFill>
                  <a:schemeClr val="tx2"/>
                </a:solidFill>
                <a:latin typeface="+mj-lt"/>
              </a:defRPr>
            </a:lvl1pPr>
          </a:lstStyle>
          <a:p>
            <a:pPr marL="0" lvl="0" indent="0" algn="ctr">
              <a:buNone/>
            </a:pPr>
            <a:r>
              <a:rPr lang="en-US"/>
              <a:t>Edit Master text styles</a:t>
            </a:r>
          </a:p>
        </p:txBody>
      </p:sp>
      <p:sp>
        <p:nvSpPr>
          <p:cNvPr id="18" name="Content Placeholder 6"/>
          <p:cNvSpPr>
            <a:spLocks noGrp="1"/>
          </p:cNvSpPr>
          <p:nvPr>
            <p:ph sz="quarter" idx="19" hasCustomPrompt="1"/>
          </p:nvPr>
        </p:nvSpPr>
        <p:spPr>
          <a:xfrm>
            <a:off x="6333967" y="5057223"/>
            <a:ext cx="2606040" cy="1065130"/>
          </a:xfrm>
          <a:prstGeom prst="rect">
            <a:avLst/>
          </a:prstGeom>
        </p:spPr>
        <p:txBody>
          <a:bodyPr tIns="182880">
            <a:normAutofit/>
          </a:bodyPr>
          <a:lstStyle>
            <a:lvl1pPr marL="0" indent="0" algn="ctr">
              <a:buNone/>
              <a:defRPr sz="1600"/>
            </a:lvl1pPr>
            <a:lvl2pPr marL="457200" indent="0" algn="ctr">
              <a:buNone/>
              <a:defRPr sz="1400"/>
            </a:lvl2pPr>
            <a:lvl3pPr marL="914400" indent="0" algn="ctr">
              <a:buNone/>
              <a:defRPr sz="1200"/>
            </a:lvl3pPr>
            <a:lvl4pPr>
              <a:defRPr sz="1200"/>
            </a:lvl4pPr>
            <a:lvl5pPr>
              <a:defRPr sz="1100"/>
            </a:lvl5pPr>
          </a:lstStyle>
          <a:p>
            <a:pPr lvl="0"/>
            <a:r>
              <a:rPr lang="en-US"/>
              <a:t>Click to edit Master text styles</a:t>
            </a:r>
          </a:p>
        </p:txBody>
      </p:sp>
      <p:sp>
        <p:nvSpPr>
          <p:cNvPr id="19" name="Text Placeholder 8"/>
          <p:cNvSpPr>
            <a:spLocks noGrp="1"/>
          </p:cNvSpPr>
          <p:nvPr>
            <p:ph type="body" sz="quarter" idx="20"/>
          </p:nvPr>
        </p:nvSpPr>
        <p:spPr>
          <a:xfrm>
            <a:off x="6333967" y="4477043"/>
            <a:ext cx="2606040" cy="580180"/>
          </a:xfrm>
          <a:prstGeom prst="rect">
            <a:avLst/>
          </a:prstGeom>
        </p:spPr>
        <p:txBody>
          <a:bodyPr vert="horz" lIns="0" tIns="0" rIns="0" bIns="0" rtlCol="0" anchor="b">
            <a:noAutofit/>
          </a:bodyPr>
          <a:lstStyle>
            <a:lvl1pPr>
              <a:defRPr lang="en-US" sz="2000" b="1">
                <a:solidFill>
                  <a:schemeClr val="tx2"/>
                </a:solidFill>
                <a:latin typeface="+mj-lt"/>
              </a:defRPr>
            </a:lvl1pPr>
          </a:lstStyle>
          <a:p>
            <a:pPr marL="0" lvl="0" indent="0" algn="ctr">
              <a:buNone/>
            </a:pPr>
            <a:r>
              <a:rPr lang="en-US"/>
              <a:t>Edit Master text styles</a:t>
            </a:r>
          </a:p>
        </p:txBody>
      </p:sp>
      <p:sp>
        <p:nvSpPr>
          <p:cNvPr id="20" name="Content Placeholder 6"/>
          <p:cNvSpPr>
            <a:spLocks noGrp="1"/>
          </p:cNvSpPr>
          <p:nvPr>
            <p:ph sz="quarter" idx="21" hasCustomPrompt="1"/>
          </p:nvPr>
        </p:nvSpPr>
        <p:spPr>
          <a:xfrm>
            <a:off x="9389270" y="5057223"/>
            <a:ext cx="2606040" cy="1065130"/>
          </a:xfrm>
          <a:prstGeom prst="rect">
            <a:avLst/>
          </a:prstGeom>
        </p:spPr>
        <p:txBody>
          <a:bodyPr tIns="182880">
            <a:normAutofit/>
          </a:bodyPr>
          <a:lstStyle>
            <a:lvl1pPr marL="0" indent="0" algn="ctr">
              <a:buNone/>
              <a:defRPr sz="1600"/>
            </a:lvl1pPr>
            <a:lvl2pPr marL="457200" indent="0" algn="ctr">
              <a:buNone/>
              <a:defRPr sz="1400"/>
            </a:lvl2pPr>
            <a:lvl3pPr marL="914400" indent="0" algn="ctr">
              <a:buNone/>
              <a:defRPr sz="1200"/>
            </a:lvl3pPr>
            <a:lvl4pPr>
              <a:defRPr sz="1200"/>
            </a:lvl4pPr>
            <a:lvl5pPr>
              <a:defRPr sz="1100"/>
            </a:lvl5pPr>
          </a:lstStyle>
          <a:p>
            <a:pPr lvl="0"/>
            <a:r>
              <a:rPr lang="en-US"/>
              <a:t>Click to edit Master text styles</a:t>
            </a:r>
          </a:p>
        </p:txBody>
      </p:sp>
      <p:sp>
        <p:nvSpPr>
          <p:cNvPr id="21" name="Text Placeholder 8"/>
          <p:cNvSpPr>
            <a:spLocks noGrp="1"/>
          </p:cNvSpPr>
          <p:nvPr>
            <p:ph type="body" sz="quarter" idx="22"/>
          </p:nvPr>
        </p:nvSpPr>
        <p:spPr>
          <a:xfrm>
            <a:off x="9389270" y="4477043"/>
            <a:ext cx="2606040" cy="580180"/>
          </a:xfrm>
          <a:prstGeom prst="rect">
            <a:avLst/>
          </a:prstGeom>
        </p:spPr>
        <p:txBody>
          <a:bodyPr vert="horz" lIns="0" tIns="0" rIns="0" bIns="0" rtlCol="0" anchor="b">
            <a:noAutofit/>
          </a:bodyPr>
          <a:lstStyle>
            <a:lvl1pPr>
              <a:defRPr lang="en-US" sz="2000" b="1">
                <a:solidFill>
                  <a:schemeClr val="tx2"/>
                </a:solidFill>
                <a:latin typeface="+mj-lt"/>
              </a:defRPr>
            </a:lvl1pPr>
          </a:lstStyle>
          <a:p>
            <a:pPr marL="0" lvl="0" indent="0" algn="ctr">
              <a:buNone/>
            </a:pPr>
            <a:r>
              <a:rPr lang="en-US"/>
              <a:t>Edit Master text styles</a:t>
            </a:r>
          </a:p>
        </p:txBody>
      </p:sp>
      <p:sp>
        <p:nvSpPr>
          <p:cNvPr id="10" name="Picture Placeholder 9"/>
          <p:cNvSpPr>
            <a:spLocks noGrp="1"/>
          </p:cNvSpPr>
          <p:nvPr>
            <p:ph type="pic" sz="quarter" idx="23"/>
          </p:nvPr>
        </p:nvSpPr>
        <p:spPr>
          <a:xfrm>
            <a:off x="0" y="0"/>
            <a:ext cx="3052763" cy="4322005"/>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22" name="Picture Placeholder 9"/>
          <p:cNvSpPr>
            <a:spLocks noGrp="1"/>
          </p:cNvSpPr>
          <p:nvPr>
            <p:ph type="pic" sz="quarter" idx="24"/>
          </p:nvPr>
        </p:nvSpPr>
        <p:spPr>
          <a:xfrm>
            <a:off x="3055303" y="0"/>
            <a:ext cx="3052763" cy="4322005"/>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23" name="Picture Placeholder 9"/>
          <p:cNvSpPr>
            <a:spLocks noGrp="1"/>
          </p:cNvSpPr>
          <p:nvPr>
            <p:ph type="pic" sz="quarter" idx="25"/>
          </p:nvPr>
        </p:nvSpPr>
        <p:spPr>
          <a:xfrm>
            <a:off x="6108066" y="0"/>
            <a:ext cx="3055303" cy="4322005"/>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24" name="Picture Placeholder 9"/>
          <p:cNvSpPr>
            <a:spLocks noGrp="1"/>
          </p:cNvSpPr>
          <p:nvPr>
            <p:ph type="pic" sz="quarter" idx="26"/>
          </p:nvPr>
        </p:nvSpPr>
        <p:spPr>
          <a:xfrm>
            <a:off x="9165909" y="0"/>
            <a:ext cx="3052763" cy="4322005"/>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14056996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t>McKesson Proprietary and Confidential</a:t>
            </a:r>
          </a:p>
        </p:txBody>
      </p:sp>
      <p:sp>
        <p:nvSpPr>
          <p:cNvPr id="3" name="Date Placeholder 2"/>
          <p:cNvSpPr>
            <a:spLocks noGrp="1"/>
          </p:cNvSpPr>
          <p:nvPr>
            <p:ph type="dt" sz="half" idx="10"/>
          </p:nvPr>
        </p:nvSpPr>
        <p:spPr/>
        <p:txBody>
          <a:bodyPr/>
          <a:lstStyle/>
          <a:p>
            <a:fld id="{457BCAC5-AFD5-46EE-AD77-B0CA1989F855}" type="datetime1">
              <a:rPr lang="en-US" smtClean="0"/>
              <a:t>8/23/2023</a:t>
            </a:fld>
            <a:endParaRPr lang="en-US"/>
          </a:p>
        </p:txBody>
      </p:sp>
      <p:sp>
        <p:nvSpPr>
          <p:cNvPr id="4" name="Slide Number Placeholder 3"/>
          <p:cNvSpPr>
            <a:spLocks noGrp="1"/>
          </p:cNvSpPr>
          <p:nvPr>
            <p:ph type="sldNum" sz="quarter" idx="11"/>
          </p:nvPr>
        </p:nvSpPr>
        <p:spPr/>
        <p:txBody>
          <a:bodyPr/>
          <a:lstStyle/>
          <a:p>
            <a:fld id="{34971C27-C87E-45F4-8EEB-007BFB32C23B}" type="slidenum">
              <a:rPr lang="en-US" smtClean="0"/>
              <a:pPr/>
              <a:t>‹#›</a:t>
            </a:fld>
            <a:endParaRPr lang="en-US"/>
          </a:p>
        </p:txBody>
      </p:sp>
      <p:sp>
        <p:nvSpPr>
          <p:cNvPr id="8" name="Content Placeholder 6"/>
          <p:cNvSpPr>
            <a:spLocks noGrp="1"/>
          </p:cNvSpPr>
          <p:nvPr>
            <p:ph sz="quarter" idx="15"/>
          </p:nvPr>
        </p:nvSpPr>
        <p:spPr>
          <a:xfrm>
            <a:off x="8243889" y="1428750"/>
            <a:ext cx="3586755" cy="43330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hart Placeholder"/>
          <p:cNvSpPr>
            <a:spLocks noGrp="1"/>
          </p:cNvSpPr>
          <p:nvPr>
            <p:ph sz="quarter" idx="13" hasCustomPrompt="1"/>
          </p:nvPr>
        </p:nvSpPr>
        <p:spPr>
          <a:xfrm>
            <a:off x="357189" y="1428750"/>
            <a:ext cx="7529512" cy="4333073"/>
          </a:xfrm>
          <a:prstGeom prst="rect">
            <a:avLst/>
          </a:prstGeom>
        </p:spPr>
        <p:txBody>
          <a:bodyPr anchor="t"/>
          <a:lstStyle>
            <a:lvl1pPr marL="342900" indent="-342900" algn="l">
              <a:buFont typeface="Arial" panose="020B0604020202020204" pitchFamily="34" charset="0"/>
              <a:buChar char="•"/>
              <a:defRPr/>
            </a:lvl1pPr>
          </a:lstStyle>
          <a:p>
            <a:pPr lvl="0"/>
            <a:r>
              <a:rPr lang="en-US"/>
              <a:t>Insert chart, table, or smart art</a:t>
            </a:r>
          </a:p>
        </p:txBody>
      </p:sp>
      <p:sp>
        <p:nvSpPr>
          <p:cNvPr id="2" name="Title 1"/>
          <p:cNvSpPr>
            <a:spLocks noGrp="1"/>
          </p:cNvSpPr>
          <p:nvPr>
            <p:ph type="title" hasCustomPrompt="1"/>
          </p:nvPr>
        </p:nvSpPr>
        <p:spPr/>
        <p:txBody>
          <a:bodyPr/>
          <a:lstStyle>
            <a:lvl1pPr>
              <a:defRPr/>
            </a:lvl1pPr>
          </a:lstStyle>
          <a:p>
            <a:r>
              <a:rPr lang="en-US"/>
              <a:t>Chart or Graphic and Caption</a:t>
            </a:r>
          </a:p>
        </p:txBody>
      </p:sp>
    </p:spTree>
    <p:extLst>
      <p:ext uri="{BB962C8B-B14F-4D97-AF65-F5344CB8AC3E}">
        <p14:creationId xmlns:p14="http://schemas.microsoft.com/office/powerpoint/2010/main" val="242576805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entered Chart">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t>McKesson Proprietary and Confidential</a:t>
            </a:r>
          </a:p>
        </p:txBody>
      </p:sp>
      <p:sp>
        <p:nvSpPr>
          <p:cNvPr id="3" name="Date Placeholder 2"/>
          <p:cNvSpPr>
            <a:spLocks noGrp="1"/>
          </p:cNvSpPr>
          <p:nvPr>
            <p:ph type="dt" sz="half" idx="10"/>
          </p:nvPr>
        </p:nvSpPr>
        <p:spPr/>
        <p:txBody>
          <a:bodyPr/>
          <a:lstStyle/>
          <a:p>
            <a:fld id="{A5CFF43B-2887-4CAB-818F-D75A41BD4E1D}" type="datetime1">
              <a:rPr lang="en-US" smtClean="0"/>
              <a:t>8/23/2023</a:t>
            </a:fld>
            <a:endParaRPr lang="en-US"/>
          </a:p>
        </p:txBody>
      </p:sp>
      <p:sp>
        <p:nvSpPr>
          <p:cNvPr id="4" name="Slide Number Placeholder 3"/>
          <p:cNvSpPr>
            <a:spLocks noGrp="1"/>
          </p:cNvSpPr>
          <p:nvPr>
            <p:ph type="sldNum" sz="quarter" idx="11"/>
          </p:nvPr>
        </p:nvSpPr>
        <p:spPr/>
        <p:txBody>
          <a:bodyPr/>
          <a:lstStyle/>
          <a:p>
            <a:fld id="{34971C27-C87E-45F4-8EEB-007BFB32C23B}" type="slidenum">
              <a:rPr lang="en-US" smtClean="0"/>
              <a:pPr/>
              <a:t>‹#›</a:t>
            </a:fld>
            <a:endParaRPr lang="en-US"/>
          </a:p>
        </p:txBody>
      </p:sp>
      <p:sp>
        <p:nvSpPr>
          <p:cNvPr id="7" name="Content Placeholder 6"/>
          <p:cNvSpPr>
            <a:spLocks noGrp="1"/>
          </p:cNvSpPr>
          <p:nvPr>
            <p:ph sz="quarter" idx="13" hasCustomPrompt="1"/>
          </p:nvPr>
        </p:nvSpPr>
        <p:spPr>
          <a:xfrm>
            <a:off x="357188" y="1428750"/>
            <a:ext cx="11484291" cy="4333073"/>
          </a:xfrm>
          <a:prstGeom prst="rect">
            <a:avLst/>
          </a:prstGeom>
        </p:spPr>
        <p:txBody>
          <a:bodyPr anchor="ctr"/>
          <a:lstStyle>
            <a:lvl1pPr marL="0" indent="0" algn="ctr">
              <a:buNone/>
              <a:defRPr/>
            </a:lvl1pPr>
          </a:lstStyle>
          <a:p>
            <a:pPr lvl="0"/>
            <a:r>
              <a:rPr lang="en-US"/>
              <a:t>Insert chart, table, or smart art</a:t>
            </a:r>
          </a:p>
        </p:txBody>
      </p:sp>
      <p:sp>
        <p:nvSpPr>
          <p:cNvPr id="2" name="Title 1"/>
          <p:cNvSpPr>
            <a:spLocks noGrp="1"/>
          </p:cNvSpPr>
          <p:nvPr>
            <p:ph type="title" hasCustomPrompt="1"/>
          </p:nvPr>
        </p:nvSpPr>
        <p:spPr/>
        <p:txBody>
          <a:bodyPr/>
          <a:lstStyle>
            <a:lvl1pPr algn="ctr">
              <a:defRPr/>
            </a:lvl1pPr>
          </a:lstStyle>
          <a:p>
            <a:r>
              <a:rPr lang="en-US"/>
              <a:t>Centered Chart Slide</a:t>
            </a:r>
          </a:p>
        </p:txBody>
      </p:sp>
    </p:spTree>
    <p:extLst>
      <p:ext uri="{BB962C8B-B14F-4D97-AF65-F5344CB8AC3E}">
        <p14:creationId xmlns:p14="http://schemas.microsoft.com/office/powerpoint/2010/main" val="106669912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t>McKesson Proprietary and Confidential</a:t>
            </a:r>
          </a:p>
        </p:txBody>
      </p:sp>
      <p:sp>
        <p:nvSpPr>
          <p:cNvPr id="3" name="Date Placeholder 2"/>
          <p:cNvSpPr>
            <a:spLocks noGrp="1"/>
          </p:cNvSpPr>
          <p:nvPr>
            <p:ph type="dt" sz="half" idx="10"/>
          </p:nvPr>
        </p:nvSpPr>
        <p:spPr/>
        <p:txBody>
          <a:bodyPr/>
          <a:lstStyle/>
          <a:p>
            <a:fld id="{B8164D97-5126-42B4-979F-10E2B637584F}" type="datetime1">
              <a:rPr lang="en-US" smtClean="0"/>
              <a:t>8/23/2023</a:t>
            </a:fld>
            <a:endParaRPr lang="en-US"/>
          </a:p>
        </p:txBody>
      </p:sp>
      <p:sp>
        <p:nvSpPr>
          <p:cNvPr id="4" name="Slide Number Placeholder 3"/>
          <p:cNvSpPr>
            <a:spLocks noGrp="1"/>
          </p:cNvSpPr>
          <p:nvPr>
            <p:ph type="sldNum" sz="quarter" idx="11"/>
          </p:nvPr>
        </p:nvSpPr>
        <p:spPr/>
        <p:txBody>
          <a:bodyPr/>
          <a:lstStyle/>
          <a:p>
            <a:fld id="{34971C27-C87E-45F4-8EEB-007BFB32C23B}" type="slidenum">
              <a:rPr lang="en-US" smtClean="0"/>
              <a:pPr/>
              <a:t>‹#›</a:t>
            </a:fld>
            <a:endParaRPr lang="en-US"/>
          </a:p>
        </p:txBody>
      </p:sp>
      <p:sp>
        <p:nvSpPr>
          <p:cNvPr id="9" name="Subhead"/>
          <p:cNvSpPr>
            <a:spLocks noGrp="1"/>
          </p:cNvSpPr>
          <p:nvPr>
            <p:ph type="body" sz="quarter" idx="14"/>
          </p:nvPr>
        </p:nvSpPr>
        <p:spPr>
          <a:xfrm>
            <a:off x="357188" y="895350"/>
            <a:ext cx="11483975" cy="514350"/>
          </a:xfrm>
          <a:prstGeom prst="rect">
            <a:avLst/>
          </a:prstGeom>
        </p:spPr>
        <p:txBody>
          <a:bodyPr/>
          <a:lstStyle>
            <a:lvl1pPr marL="0" indent="0">
              <a:buNone/>
              <a:defRPr sz="2400" b="0">
                <a:solidFill>
                  <a:schemeClr val="tx2"/>
                </a:solidFill>
              </a:defRPr>
            </a:lvl1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373656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Footer Placeholder 7"/>
          <p:cNvSpPr>
            <a:spLocks noGrp="1"/>
          </p:cNvSpPr>
          <p:nvPr>
            <p:ph type="ftr" sz="quarter" idx="15"/>
          </p:nvPr>
        </p:nvSpPr>
        <p:spPr/>
        <p:txBody>
          <a:bodyPr/>
          <a:lstStyle/>
          <a:p>
            <a:r>
              <a:rPr lang="en-US"/>
              <a:t>McKesson Proprietary and Confidential</a:t>
            </a:r>
          </a:p>
        </p:txBody>
      </p:sp>
      <p:sp>
        <p:nvSpPr>
          <p:cNvPr id="6" name="Date Placeholder 5"/>
          <p:cNvSpPr>
            <a:spLocks noGrp="1"/>
          </p:cNvSpPr>
          <p:nvPr>
            <p:ph type="dt" sz="half" idx="14"/>
          </p:nvPr>
        </p:nvSpPr>
        <p:spPr/>
        <p:txBody>
          <a:bodyPr/>
          <a:lstStyle/>
          <a:p>
            <a:fld id="{99323AAB-B6A8-489B-9563-6C5CA35ECA06}" type="datetime1">
              <a:rPr lang="en-US" smtClean="0"/>
              <a:t>8/23/2023</a:t>
            </a:fld>
            <a:endParaRPr lang="en-US"/>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a:p>
        </p:txBody>
      </p:sp>
    </p:spTree>
    <p:extLst>
      <p:ext uri="{BB962C8B-B14F-4D97-AF65-F5344CB8AC3E}">
        <p14:creationId xmlns:p14="http://schemas.microsoft.com/office/powerpoint/2010/main" val="411300731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 Blue Pattern">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724BC813-55B9-0342-AE6E-A12FFF773E9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8019" y="-469900"/>
            <a:ext cx="3883981" cy="6858000"/>
          </a:xfrm>
          <a:prstGeom prst="rect">
            <a:avLst/>
          </a:prstGeom>
        </p:spPr>
      </p:pic>
      <p:sp>
        <p:nvSpPr>
          <p:cNvPr id="8" name="Footer Placeholder 7"/>
          <p:cNvSpPr>
            <a:spLocks noGrp="1"/>
          </p:cNvSpPr>
          <p:nvPr>
            <p:ph type="ftr" sz="quarter" idx="15"/>
          </p:nvPr>
        </p:nvSpPr>
        <p:spPr/>
        <p:txBody>
          <a:bodyPr/>
          <a:lstStyle/>
          <a:p>
            <a:r>
              <a:rPr lang="en-US"/>
              <a:t>McKesson Proprietary and Confidential</a:t>
            </a:r>
          </a:p>
        </p:txBody>
      </p:sp>
      <p:sp>
        <p:nvSpPr>
          <p:cNvPr id="6" name="Date Placeholder 5"/>
          <p:cNvSpPr>
            <a:spLocks noGrp="1"/>
          </p:cNvSpPr>
          <p:nvPr>
            <p:ph type="dt" sz="half" idx="14"/>
          </p:nvPr>
        </p:nvSpPr>
        <p:spPr/>
        <p:txBody>
          <a:bodyPr/>
          <a:lstStyle/>
          <a:p>
            <a:fld id="{99323AAB-B6A8-489B-9563-6C5CA35ECA06}" type="datetime1">
              <a:rPr lang="en-US" smtClean="0"/>
              <a:t>8/23/2023</a:t>
            </a:fld>
            <a:endParaRPr lang="en-US"/>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a:p>
        </p:txBody>
      </p:sp>
      <p:sp>
        <p:nvSpPr>
          <p:cNvPr id="7" name="Content Placeholder 6"/>
          <p:cNvSpPr>
            <a:spLocks noGrp="1"/>
          </p:cNvSpPr>
          <p:nvPr>
            <p:ph sz="quarter" idx="13"/>
          </p:nvPr>
        </p:nvSpPr>
        <p:spPr>
          <a:xfrm>
            <a:off x="357188" y="1795463"/>
            <a:ext cx="11483975" cy="3966359"/>
          </a:xfrm>
        </p:spPr>
        <p:txBody>
          <a:bodyPr/>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grpSp>
        <p:nvGrpSpPr>
          <p:cNvPr id="24" name="Group 23">
            <a:extLst>
              <a:ext uri="{FF2B5EF4-FFF2-40B4-BE49-F238E27FC236}">
                <a16:creationId xmlns:a16="http://schemas.microsoft.com/office/drawing/2014/main" id="{0A4699CE-E494-CB43-BD93-FD252C2276BD}"/>
              </a:ext>
            </a:extLst>
          </p:cNvPr>
          <p:cNvGrpSpPr/>
          <p:nvPr userDrawn="1"/>
        </p:nvGrpSpPr>
        <p:grpSpPr>
          <a:xfrm>
            <a:off x="8902623" y="567846"/>
            <a:ext cx="2691898" cy="5368214"/>
            <a:chOff x="8902623" y="1037746"/>
            <a:chExt cx="2691898" cy="5368214"/>
          </a:xfrm>
        </p:grpSpPr>
        <p:pic>
          <p:nvPicPr>
            <p:cNvPr id="20" name="Graphic 19">
              <a:extLst>
                <a:ext uri="{FF2B5EF4-FFF2-40B4-BE49-F238E27FC236}">
                  <a16:creationId xmlns:a16="http://schemas.microsoft.com/office/drawing/2014/main" id="{07C75B6E-C896-FB40-9BFA-8525CC88DD7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26824" y="1037746"/>
              <a:ext cx="167697" cy="469552"/>
            </a:xfrm>
            <a:prstGeom prst="rect">
              <a:avLst/>
            </a:prstGeom>
          </p:spPr>
        </p:pic>
        <p:pic>
          <p:nvPicPr>
            <p:cNvPr id="21" name="Graphic 20">
              <a:extLst>
                <a:ext uri="{FF2B5EF4-FFF2-40B4-BE49-F238E27FC236}">
                  <a16:creationId xmlns:a16="http://schemas.microsoft.com/office/drawing/2014/main" id="{F90DB184-52DB-E949-9E08-B5F77E26511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8637" y="3707921"/>
              <a:ext cx="167697" cy="469552"/>
            </a:xfrm>
            <a:prstGeom prst="rect">
              <a:avLst/>
            </a:prstGeom>
          </p:spPr>
        </p:pic>
        <p:pic>
          <p:nvPicPr>
            <p:cNvPr id="22" name="Graphic 21">
              <a:extLst>
                <a:ext uri="{FF2B5EF4-FFF2-40B4-BE49-F238E27FC236}">
                  <a16:creationId xmlns:a16="http://schemas.microsoft.com/office/drawing/2014/main" id="{B533CB25-FEAA-9D44-BA27-C5EEA3EF29A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40999" y="4314346"/>
              <a:ext cx="167697" cy="469552"/>
            </a:xfrm>
            <a:prstGeom prst="rect">
              <a:avLst/>
            </a:prstGeom>
          </p:spPr>
        </p:pic>
        <p:pic>
          <p:nvPicPr>
            <p:cNvPr id="23" name="Graphic 22">
              <a:extLst>
                <a:ext uri="{FF2B5EF4-FFF2-40B4-BE49-F238E27FC236}">
                  <a16:creationId xmlns:a16="http://schemas.microsoft.com/office/drawing/2014/main" id="{54A739A9-4517-4D4C-A4C1-D72E4028EE4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9053550" y="6087336"/>
              <a:ext cx="167697" cy="469552"/>
            </a:xfrm>
            <a:prstGeom prst="rect">
              <a:avLst/>
            </a:prstGeom>
          </p:spPr>
        </p:pic>
      </p:grpSp>
    </p:spTree>
    <p:extLst>
      <p:ext uri="{BB962C8B-B14F-4D97-AF65-F5344CB8AC3E}">
        <p14:creationId xmlns:p14="http://schemas.microsoft.com/office/powerpoint/2010/main" val="274186330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 Orange Pattern">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724BC813-55B9-0342-AE6E-A12FFF773E9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8019" y="-469900"/>
            <a:ext cx="3883981" cy="6858000"/>
          </a:xfrm>
          <a:prstGeom prst="rect">
            <a:avLst/>
          </a:prstGeom>
        </p:spPr>
      </p:pic>
      <p:sp>
        <p:nvSpPr>
          <p:cNvPr id="8" name="Footer Placeholder 7"/>
          <p:cNvSpPr>
            <a:spLocks noGrp="1"/>
          </p:cNvSpPr>
          <p:nvPr>
            <p:ph type="ftr" sz="quarter" idx="15"/>
          </p:nvPr>
        </p:nvSpPr>
        <p:spPr/>
        <p:txBody>
          <a:bodyPr/>
          <a:lstStyle/>
          <a:p>
            <a:r>
              <a:rPr lang="en-US"/>
              <a:t>McKesson Proprietary and Confidential</a:t>
            </a:r>
          </a:p>
        </p:txBody>
      </p:sp>
      <p:sp>
        <p:nvSpPr>
          <p:cNvPr id="6" name="Date Placeholder 5"/>
          <p:cNvSpPr>
            <a:spLocks noGrp="1"/>
          </p:cNvSpPr>
          <p:nvPr>
            <p:ph type="dt" sz="half" idx="14"/>
          </p:nvPr>
        </p:nvSpPr>
        <p:spPr/>
        <p:txBody>
          <a:bodyPr/>
          <a:lstStyle/>
          <a:p>
            <a:fld id="{99323AAB-B6A8-489B-9563-6C5CA35ECA06}" type="datetime1">
              <a:rPr lang="en-US" smtClean="0"/>
              <a:t>8/23/2023</a:t>
            </a:fld>
            <a:endParaRPr lang="en-US"/>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a:p>
        </p:txBody>
      </p:sp>
      <p:sp>
        <p:nvSpPr>
          <p:cNvPr id="7" name="Content Placeholder 6"/>
          <p:cNvSpPr>
            <a:spLocks noGrp="1"/>
          </p:cNvSpPr>
          <p:nvPr>
            <p:ph sz="quarter" idx="13"/>
          </p:nvPr>
        </p:nvSpPr>
        <p:spPr>
          <a:xfrm>
            <a:off x="357188" y="1795463"/>
            <a:ext cx="11483975" cy="3966359"/>
          </a:xfrm>
        </p:spPr>
        <p:txBody>
          <a:bodyPr/>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grpSp>
        <p:nvGrpSpPr>
          <p:cNvPr id="24" name="Group 23">
            <a:extLst>
              <a:ext uri="{FF2B5EF4-FFF2-40B4-BE49-F238E27FC236}">
                <a16:creationId xmlns:a16="http://schemas.microsoft.com/office/drawing/2014/main" id="{0A4699CE-E494-CB43-BD93-FD252C2276BD}"/>
              </a:ext>
            </a:extLst>
          </p:cNvPr>
          <p:cNvGrpSpPr/>
          <p:nvPr userDrawn="1"/>
        </p:nvGrpSpPr>
        <p:grpSpPr>
          <a:xfrm>
            <a:off x="8902623" y="567846"/>
            <a:ext cx="2691898" cy="5368214"/>
            <a:chOff x="8902623" y="1037746"/>
            <a:chExt cx="2691898" cy="5368214"/>
          </a:xfrm>
        </p:grpSpPr>
        <p:pic>
          <p:nvPicPr>
            <p:cNvPr id="20" name="Graphic 19">
              <a:extLst>
                <a:ext uri="{FF2B5EF4-FFF2-40B4-BE49-F238E27FC236}">
                  <a16:creationId xmlns:a16="http://schemas.microsoft.com/office/drawing/2014/main" id="{07C75B6E-C896-FB40-9BFA-8525CC88DD7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26824" y="1037746"/>
              <a:ext cx="167697" cy="469552"/>
            </a:xfrm>
            <a:prstGeom prst="rect">
              <a:avLst/>
            </a:prstGeom>
          </p:spPr>
        </p:pic>
        <p:pic>
          <p:nvPicPr>
            <p:cNvPr id="21" name="Graphic 20">
              <a:extLst>
                <a:ext uri="{FF2B5EF4-FFF2-40B4-BE49-F238E27FC236}">
                  <a16:creationId xmlns:a16="http://schemas.microsoft.com/office/drawing/2014/main" id="{F90DB184-52DB-E949-9E08-B5F77E26511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8637" y="3707921"/>
              <a:ext cx="167697" cy="469552"/>
            </a:xfrm>
            <a:prstGeom prst="rect">
              <a:avLst/>
            </a:prstGeom>
          </p:spPr>
        </p:pic>
        <p:pic>
          <p:nvPicPr>
            <p:cNvPr id="22" name="Graphic 21">
              <a:extLst>
                <a:ext uri="{FF2B5EF4-FFF2-40B4-BE49-F238E27FC236}">
                  <a16:creationId xmlns:a16="http://schemas.microsoft.com/office/drawing/2014/main" id="{B533CB25-FEAA-9D44-BA27-C5EEA3EF29A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40999" y="4314346"/>
              <a:ext cx="167697" cy="469552"/>
            </a:xfrm>
            <a:prstGeom prst="rect">
              <a:avLst/>
            </a:prstGeom>
          </p:spPr>
        </p:pic>
        <p:pic>
          <p:nvPicPr>
            <p:cNvPr id="23" name="Graphic 22">
              <a:extLst>
                <a:ext uri="{FF2B5EF4-FFF2-40B4-BE49-F238E27FC236}">
                  <a16:creationId xmlns:a16="http://schemas.microsoft.com/office/drawing/2014/main" id="{54A739A9-4517-4D4C-A4C1-D72E4028EE4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9053550" y="6087336"/>
              <a:ext cx="167697" cy="469552"/>
            </a:xfrm>
            <a:prstGeom prst="rect">
              <a:avLst/>
            </a:prstGeom>
          </p:spPr>
        </p:pic>
      </p:grpSp>
    </p:spTree>
    <p:extLst>
      <p:ext uri="{BB962C8B-B14F-4D97-AF65-F5344CB8AC3E}">
        <p14:creationId xmlns:p14="http://schemas.microsoft.com/office/powerpoint/2010/main" val="291472811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 Green Pattern">
    <p:spTree>
      <p:nvGrpSpPr>
        <p:cNvPr id="1" name=""/>
        <p:cNvGrpSpPr/>
        <p:nvPr/>
      </p:nvGrpSpPr>
      <p:grpSpPr>
        <a:xfrm>
          <a:off x="0" y="0"/>
          <a:ext cx="0" cy="0"/>
          <a:chOff x="0" y="0"/>
          <a:chExt cx="0" cy="0"/>
        </a:xfrm>
      </p:grpSpPr>
      <p:sp>
        <p:nvSpPr>
          <p:cNvPr id="8" name="Footer Placeholder 7"/>
          <p:cNvSpPr>
            <a:spLocks noGrp="1"/>
          </p:cNvSpPr>
          <p:nvPr>
            <p:ph type="ftr" sz="quarter" idx="15"/>
          </p:nvPr>
        </p:nvSpPr>
        <p:spPr/>
        <p:txBody>
          <a:bodyPr/>
          <a:lstStyle/>
          <a:p>
            <a:r>
              <a:rPr lang="en-US"/>
              <a:t>McKesson Proprietary and Confidential</a:t>
            </a:r>
            <a:endParaRPr lang="en-US" dirty="0"/>
          </a:p>
        </p:txBody>
      </p:sp>
      <p:sp>
        <p:nvSpPr>
          <p:cNvPr id="6" name="Date Placeholder 5"/>
          <p:cNvSpPr>
            <a:spLocks noGrp="1"/>
          </p:cNvSpPr>
          <p:nvPr>
            <p:ph type="dt" sz="half" idx="14"/>
          </p:nvPr>
        </p:nvSpPr>
        <p:spPr/>
        <p:txBody>
          <a:bodyPr/>
          <a:lstStyle/>
          <a:p>
            <a:fld id="{99323AAB-B6A8-489B-9563-6C5CA35ECA06}" type="datetime1">
              <a:rPr lang="en-US" smtClean="0"/>
              <a:t>8/23/2023</a:t>
            </a:fld>
            <a:endParaRPr lang="en-US" dirty="0"/>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dirty="0"/>
          </a:p>
        </p:txBody>
      </p:sp>
      <p:sp>
        <p:nvSpPr>
          <p:cNvPr id="7" name="Content Placeholder 6"/>
          <p:cNvSpPr>
            <a:spLocks noGrp="1"/>
          </p:cNvSpPr>
          <p:nvPr>
            <p:ph sz="quarter" idx="13"/>
          </p:nvPr>
        </p:nvSpPr>
        <p:spPr>
          <a:xfrm>
            <a:off x="357188" y="1795463"/>
            <a:ext cx="11483975" cy="3966359"/>
          </a:xfrm>
        </p:spPr>
        <p:txBody>
          <a:bodyPr/>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pic>
        <p:nvPicPr>
          <p:cNvPr id="11" name="Graphic 10">
            <a:extLst>
              <a:ext uri="{FF2B5EF4-FFF2-40B4-BE49-F238E27FC236}">
                <a16:creationId xmlns:a16="http://schemas.microsoft.com/office/drawing/2014/main" id="{46F6A70D-36C2-634F-8538-CFACD4D575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8019" y="-469900"/>
            <a:ext cx="3883981" cy="6858000"/>
          </a:xfrm>
          <a:prstGeom prst="rect">
            <a:avLst/>
          </a:prstGeom>
        </p:spPr>
      </p:pic>
      <p:grpSp>
        <p:nvGrpSpPr>
          <p:cNvPr id="12" name="Group 11">
            <a:extLst>
              <a:ext uri="{FF2B5EF4-FFF2-40B4-BE49-F238E27FC236}">
                <a16:creationId xmlns:a16="http://schemas.microsoft.com/office/drawing/2014/main" id="{2DAE42CF-1AE6-314E-B86D-CF9829FAD1DA}"/>
              </a:ext>
            </a:extLst>
          </p:cNvPr>
          <p:cNvGrpSpPr/>
          <p:nvPr userDrawn="1"/>
        </p:nvGrpSpPr>
        <p:grpSpPr>
          <a:xfrm>
            <a:off x="8902623" y="567846"/>
            <a:ext cx="2691898" cy="5368214"/>
            <a:chOff x="8902623" y="1037746"/>
            <a:chExt cx="2691898" cy="5368214"/>
          </a:xfrm>
        </p:grpSpPr>
        <p:pic>
          <p:nvPicPr>
            <p:cNvPr id="13" name="Graphic 12">
              <a:extLst>
                <a:ext uri="{FF2B5EF4-FFF2-40B4-BE49-F238E27FC236}">
                  <a16:creationId xmlns:a16="http://schemas.microsoft.com/office/drawing/2014/main" id="{1DBFDCAA-0435-9D44-BE83-951B22E448E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26824" y="1037746"/>
              <a:ext cx="167697" cy="469552"/>
            </a:xfrm>
            <a:prstGeom prst="rect">
              <a:avLst/>
            </a:prstGeom>
          </p:spPr>
        </p:pic>
        <p:pic>
          <p:nvPicPr>
            <p:cNvPr id="14" name="Graphic 13">
              <a:extLst>
                <a:ext uri="{FF2B5EF4-FFF2-40B4-BE49-F238E27FC236}">
                  <a16:creationId xmlns:a16="http://schemas.microsoft.com/office/drawing/2014/main" id="{F5209815-04A9-0444-BFCF-A773C2D7A7F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8637" y="3707921"/>
              <a:ext cx="167697" cy="469552"/>
            </a:xfrm>
            <a:prstGeom prst="rect">
              <a:avLst/>
            </a:prstGeom>
          </p:spPr>
        </p:pic>
        <p:pic>
          <p:nvPicPr>
            <p:cNvPr id="15" name="Graphic 14">
              <a:extLst>
                <a:ext uri="{FF2B5EF4-FFF2-40B4-BE49-F238E27FC236}">
                  <a16:creationId xmlns:a16="http://schemas.microsoft.com/office/drawing/2014/main" id="{AD97128D-49AE-714F-A869-77DC7A4BA37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40999" y="4314346"/>
              <a:ext cx="167697" cy="469552"/>
            </a:xfrm>
            <a:prstGeom prst="rect">
              <a:avLst/>
            </a:prstGeom>
          </p:spPr>
        </p:pic>
        <p:pic>
          <p:nvPicPr>
            <p:cNvPr id="16" name="Graphic 15">
              <a:extLst>
                <a:ext uri="{FF2B5EF4-FFF2-40B4-BE49-F238E27FC236}">
                  <a16:creationId xmlns:a16="http://schemas.microsoft.com/office/drawing/2014/main" id="{B6E0FD5E-4C5E-FF42-B91A-2D5F38CF9E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9053550" y="6087336"/>
              <a:ext cx="167697" cy="469552"/>
            </a:xfrm>
            <a:prstGeom prst="rect">
              <a:avLst/>
            </a:prstGeom>
          </p:spPr>
        </p:pic>
      </p:grpSp>
    </p:spTree>
    <p:extLst>
      <p:ext uri="{BB962C8B-B14F-4D97-AF65-F5344CB8AC3E}">
        <p14:creationId xmlns:p14="http://schemas.microsoft.com/office/powerpoint/2010/main" val="29340536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Green Pattern">
    <p:spTree>
      <p:nvGrpSpPr>
        <p:cNvPr id="1" name=""/>
        <p:cNvGrpSpPr/>
        <p:nvPr/>
      </p:nvGrpSpPr>
      <p:grpSpPr>
        <a:xfrm>
          <a:off x="0" y="0"/>
          <a:ext cx="0" cy="0"/>
          <a:chOff x="0" y="0"/>
          <a:chExt cx="0" cy="0"/>
        </a:xfrm>
      </p:grpSpPr>
      <p:sp>
        <p:nvSpPr>
          <p:cNvPr id="8" name="Footer Placeholder 7"/>
          <p:cNvSpPr>
            <a:spLocks noGrp="1"/>
          </p:cNvSpPr>
          <p:nvPr>
            <p:ph type="ftr" sz="quarter" idx="15"/>
          </p:nvPr>
        </p:nvSpPr>
        <p:spPr/>
        <p:txBody>
          <a:bodyPr/>
          <a:lstStyle/>
          <a:p>
            <a:r>
              <a:rPr lang="en-US"/>
              <a:t>McKesson Proprietary and Confidential</a:t>
            </a:r>
          </a:p>
        </p:txBody>
      </p:sp>
      <p:sp>
        <p:nvSpPr>
          <p:cNvPr id="6" name="Date Placeholder 5"/>
          <p:cNvSpPr>
            <a:spLocks noGrp="1"/>
          </p:cNvSpPr>
          <p:nvPr>
            <p:ph type="dt" sz="half" idx="14"/>
          </p:nvPr>
        </p:nvSpPr>
        <p:spPr/>
        <p:txBody>
          <a:bodyPr/>
          <a:lstStyle/>
          <a:p>
            <a:fld id="{99323AAB-B6A8-489B-9563-6C5CA35ECA06}" type="datetime1">
              <a:rPr lang="en-US" smtClean="0"/>
              <a:t>8/23/2023</a:t>
            </a:fld>
            <a:endParaRPr lang="en-US"/>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a:p>
        </p:txBody>
      </p:sp>
      <p:sp>
        <p:nvSpPr>
          <p:cNvPr id="7" name="Content Placeholder 6"/>
          <p:cNvSpPr>
            <a:spLocks noGrp="1"/>
          </p:cNvSpPr>
          <p:nvPr>
            <p:ph sz="quarter" idx="13"/>
          </p:nvPr>
        </p:nvSpPr>
        <p:spPr>
          <a:xfrm>
            <a:off x="357188" y="1795463"/>
            <a:ext cx="11483975" cy="3966359"/>
          </a:xfrm>
        </p:spPr>
        <p:txBody>
          <a:bodyPr/>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pic>
        <p:nvPicPr>
          <p:cNvPr id="11" name="Graphic 10">
            <a:extLst>
              <a:ext uri="{FF2B5EF4-FFF2-40B4-BE49-F238E27FC236}">
                <a16:creationId xmlns:a16="http://schemas.microsoft.com/office/drawing/2014/main" id="{46F6A70D-36C2-634F-8538-CFACD4D575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8019" y="-469900"/>
            <a:ext cx="3883981" cy="6858000"/>
          </a:xfrm>
          <a:prstGeom prst="rect">
            <a:avLst/>
          </a:prstGeom>
        </p:spPr>
      </p:pic>
      <p:grpSp>
        <p:nvGrpSpPr>
          <p:cNvPr id="12" name="Group 11">
            <a:extLst>
              <a:ext uri="{FF2B5EF4-FFF2-40B4-BE49-F238E27FC236}">
                <a16:creationId xmlns:a16="http://schemas.microsoft.com/office/drawing/2014/main" id="{2DAE42CF-1AE6-314E-B86D-CF9829FAD1DA}"/>
              </a:ext>
            </a:extLst>
          </p:cNvPr>
          <p:cNvGrpSpPr/>
          <p:nvPr userDrawn="1"/>
        </p:nvGrpSpPr>
        <p:grpSpPr>
          <a:xfrm>
            <a:off x="8902623" y="567846"/>
            <a:ext cx="2691898" cy="5368214"/>
            <a:chOff x="8902623" y="1037746"/>
            <a:chExt cx="2691898" cy="5368214"/>
          </a:xfrm>
        </p:grpSpPr>
        <p:pic>
          <p:nvPicPr>
            <p:cNvPr id="13" name="Graphic 12">
              <a:extLst>
                <a:ext uri="{FF2B5EF4-FFF2-40B4-BE49-F238E27FC236}">
                  <a16:creationId xmlns:a16="http://schemas.microsoft.com/office/drawing/2014/main" id="{1DBFDCAA-0435-9D44-BE83-951B22E448E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26824" y="1037746"/>
              <a:ext cx="167697" cy="469552"/>
            </a:xfrm>
            <a:prstGeom prst="rect">
              <a:avLst/>
            </a:prstGeom>
          </p:spPr>
        </p:pic>
        <p:pic>
          <p:nvPicPr>
            <p:cNvPr id="14" name="Graphic 13">
              <a:extLst>
                <a:ext uri="{FF2B5EF4-FFF2-40B4-BE49-F238E27FC236}">
                  <a16:creationId xmlns:a16="http://schemas.microsoft.com/office/drawing/2014/main" id="{F5209815-04A9-0444-BFCF-A773C2D7A7F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8637" y="3707921"/>
              <a:ext cx="167697" cy="469552"/>
            </a:xfrm>
            <a:prstGeom prst="rect">
              <a:avLst/>
            </a:prstGeom>
          </p:spPr>
        </p:pic>
        <p:pic>
          <p:nvPicPr>
            <p:cNvPr id="15" name="Graphic 14">
              <a:extLst>
                <a:ext uri="{FF2B5EF4-FFF2-40B4-BE49-F238E27FC236}">
                  <a16:creationId xmlns:a16="http://schemas.microsoft.com/office/drawing/2014/main" id="{AD97128D-49AE-714F-A869-77DC7A4BA37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40999" y="4314346"/>
              <a:ext cx="167697" cy="469552"/>
            </a:xfrm>
            <a:prstGeom prst="rect">
              <a:avLst/>
            </a:prstGeom>
          </p:spPr>
        </p:pic>
        <p:pic>
          <p:nvPicPr>
            <p:cNvPr id="16" name="Graphic 15">
              <a:extLst>
                <a:ext uri="{FF2B5EF4-FFF2-40B4-BE49-F238E27FC236}">
                  <a16:creationId xmlns:a16="http://schemas.microsoft.com/office/drawing/2014/main" id="{B6E0FD5E-4C5E-FF42-B91A-2D5F38CF9E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9053550" y="6087336"/>
              <a:ext cx="167697" cy="469552"/>
            </a:xfrm>
            <a:prstGeom prst="rect">
              <a:avLst/>
            </a:prstGeom>
          </p:spPr>
        </p:pic>
      </p:grpSp>
    </p:spTree>
    <p:extLst>
      <p:ext uri="{BB962C8B-B14F-4D97-AF65-F5344CB8AC3E}">
        <p14:creationId xmlns:p14="http://schemas.microsoft.com/office/powerpoint/2010/main" val="157107571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 Purple Pattern">
    <p:spTree>
      <p:nvGrpSpPr>
        <p:cNvPr id="1" name=""/>
        <p:cNvGrpSpPr/>
        <p:nvPr/>
      </p:nvGrpSpPr>
      <p:grpSpPr>
        <a:xfrm>
          <a:off x="0" y="0"/>
          <a:ext cx="0" cy="0"/>
          <a:chOff x="0" y="0"/>
          <a:chExt cx="0" cy="0"/>
        </a:xfrm>
      </p:grpSpPr>
      <p:sp>
        <p:nvSpPr>
          <p:cNvPr id="8" name="Footer Placeholder 7"/>
          <p:cNvSpPr>
            <a:spLocks noGrp="1"/>
          </p:cNvSpPr>
          <p:nvPr>
            <p:ph type="ftr" sz="quarter" idx="15"/>
          </p:nvPr>
        </p:nvSpPr>
        <p:spPr/>
        <p:txBody>
          <a:bodyPr/>
          <a:lstStyle/>
          <a:p>
            <a:r>
              <a:rPr lang="en-US"/>
              <a:t>McKesson Proprietary and Confidential</a:t>
            </a:r>
          </a:p>
        </p:txBody>
      </p:sp>
      <p:sp>
        <p:nvSpPr>
          <p:cNvPr id="6" name="Date Placeholder 5"/>
          <p:cNvSpPr>
            <a:spLocks noGrp="1"/>
          </p:cNvSpPr>
          <p:nvPr>
            <p:ph type="dt" sz="half" idx="14"/>
          </p:nvPr>
        </p:nvSpPr>
        <p:spPr/>
        <p:txBody>
          <a:bodyPr/>
          <a:lstStyle/>
          <a:p>
            <a:fld id="{99323AAB-B6A8-489B-9563-6C5CA35ECA06}" type="datetime1">
              <a:rPr lang="en-US" smtClean="0"/>
              <a:t>8/23/2023</a:t>
            </a:fld>
            <a:endParaRPr lang="en-US"/>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a:p>
        </p:txBody>
      </p:sp>
      <p:sp>
        <p:nvSpPr>
          <p:cNvPr id="7" name="Content Placeholder 6"/>
          <p:cNvSpPr>
            <a:spLocks noGrp="1"/>
          </p:cNvSpPr>
          <p:nvPr>
            <p:ph sz="quarter" idx="13"/>
          </p:nvPr>
        </p:nvSpPr>
        <p:spPr>
          <a:xfrm>
            <a:off x="357188" y="1795463"/>
            <a:ext cx="11483975" cy="3966359"/>
          </a:xfrm>
        </p:spPr>
        <p:txBody>
          <a:bodyPr/>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pic>
        <p:nvPicPr>
          <p:cNvPr id="11" name="Graphic 10">
            <a:extLst>
              <a:ext uri="{FF2B5EF4-FFF2-40B4-BE49-F238E27FC236}">
                <a16:creationId xmlns:a16="http://schemas.microsoft.com/office/drawing/2014/main" id="{46F6A70D-36C2-634F-8538-CFACD4D575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8019" y="-469900"/>
            <a:ext cx="3883981" cy="6858000"/>
          </a:xfrm>
          <a:prstGeom prst="rect">
            <a:avLst/>
          </a:prstGeom>
        </p:spPr>
      </p:pic>
      <p:grpSp>
        <p:nvGrpSpPr>
          <p:cNvPr id="12" name="Group 11">
            <a:extLst>
              <a:ext uri="{FF2B5EF4-FFF2-40B4-BE49-F238E27FC236}">
                <a16:creationId xmlns:a16="http://schemas.microsoft.com/office/drawing/2014/main" id="{2DAE42CF-1AE6-314E-B86D-CF9829FAD1DA}"/>
              </a:ext>
            </a:extLst>
          </p:cNvPr>
          <p:cNvGrpSpPr/>
          <p:nvPr userDrawn="1"/>
        </p:nvGrpSpPr>
        <p:grpSpPr>
          <a:xfrm>
            <a:off x="8902623" y="567846"/>
            <a:ext cx="2691898" cy="5368214"/>
            <a:chOff x="8902623" y="1037746"/>
            <a:chExt cx="2691898" cy="5368214"/>
          </a:xfrm>
        </p:grpSpPr>
        <p:pic>
          <p:nvPicPr>
            <p:cNvPr id="13" name="Graphic 12">
              <a:extLst>
                <a:ext uri="{FF2B5EF4-FFF2-40B4-BE49-F238E27FC236}">
                  <a16:creationId xmlns:a16="http://schemas.microsoft.com/office/drawing/2014/main" id="{1DBFDCAA-0435-9D44-BE83-951B22E448E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26824" y="1037746"/>
              <a:ext cx="167697" cy="469552"/>
            </a:xfrm>
            <a:prstGeom prst="rect">
              <a:avLst/>
            </a:prstGeom>
          </p:spPr>
        </p:pic>
        <p:pic>
          <p:nvPicPr>
            <p:cNvPr id="14" name="Graphic 13">
              <a:extLst>
                <a:ext uri="{FF2B5EF4-FFF2-40B4-BE49-F238E27FC236}">
                  <a16:creationId xmlns:a16="http://schemas.microsoft.com/office/drawing/2014/main" id="{F5209815-04A9-0444-BFCF-A773C2D7A7F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8637" y="3707921"/>
              <a:ext cx="167697" cy="469552"/>
            </a:xfrm>
            <a:prstGeom prst="rect">
              <a:avLst/>
            </a:prstGeom>
          </p:spPr>
        </p:pic>
        <p:pic>
          <p:nvPicPr>
            <p:cNvPr id="15" name="Graphic 14">
              <a:extLst>
                <a:ext uri="{FF2B5EF4-FFF2-40B4-BE49-F238E27FC236}">
                  <a16:creationId xmlns:a16="http://schemas.microsoft.com/office/drawing/2014/main" id="{AD97128D-49AE-714F-A869-77DC7A4BA37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40999" y="4314346"/>
              <a:ext cx="167697" cy="469552"/>
            </a:xfrm>
            <a:prstGeom prst="rect">
              <a:avLst/>
            </a:prstGeom>
          </p:spPr>
        </p:pic>
        <p:pic>
          <p:nvPicPr>
            <p:cNvPr id="16" name="Graphic 15">
              <a:extLst>
                <a:ext uri="{FF2B5EF4-FFF2-40B4-BE49-F238E27FC236}">
                  <a16:creationId xmlns:a16="http://schemas.microsoft.com/office/drawing/2014/main" id="{B6E0FD5E-4C5E-FF42-B91A-2D5F38CF9E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9053550" y="6087336"/>
              <a:ext cx="167697" cy="469552"/>
            </a:xfrm>
            <a:prstGeom prst="rect">
              <a:avLst/>
            </a:prstGeom>
          </p:spPr>
        </p:pic>
      </p:grpSp>
    </p:spTree>
    <p:extLst>
      <p:ext uri="{BB962C8B-B14F-4D97-AF65-F5344CB8AC3E}">
        <p14:creationId xmlns:p14="http://schemas.microsoft.com/office/powerpoint/2010/main" val="193286547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Footer Placeholder 7"/>
          <p:cNvSpPr>
            <a:spLocks noGrp="1"/>
          </p:cNvSpPr>
          <p:nvPr>
            <p:ph type="ftr" sz="quarter" idx="15"/>
          </p:nvPr>
        </p:nvSpPr>
        <p:spPr/>
        <p:txBody>
          <a:bodyPr/>
          <a:lstStyle/>
          <a:p>
            <a:r>
              <a:rPr lang="en-US"/>
              <a:t>McKesson Proprietary and Confidential</a:t>
            </a:r>
          </a:p>
        </p:txBody>
      </p:sp>
      <p:sp>
        <p:nvSpPr>
          <p:cNvPr id="6" name="Date Placeholder 5"/>
          <p:cNvSpPr>
            <a:spLocks noGrp="1"/>
          </p:cNvSpPr>
          <p:nvPr>
            <p:ph type="dt" sz="half" idx="14"/>
          </p:nvPr>
        </p:nvSpPr>
        <p:spPr/>
        <p:txBody>
          <a:bodyPr/>
          <a:lstStyle/>
          <a:p>
            <a:fld id="{99323AAB-B6A8-489B-9563-6C5CA35ECA06}" type="datetime1">
              <a:rPr lang="en-US" smtClean="0"/>
              <a:t>8/23/2023</a:t>
            </a:fld>
            <a:endParaRPr lang="en-US"/>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785042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3644" y="327876"/>
            <a:ext cx="1787843" cy="279837"/>
          </a:xfrm>
          <a:prstGeom prst="rect">
            <a:avLst/>
          </a:prstGeom>
        </p:spPr>
      </p:pic>
      <p:sp>
        <p:nvSpPr>
          <p:cNvPr id="8" name="Presenter Title"/>
          <p:cNvSpPr>
            <a:spLocks noGrp="1"/>
          </p:cNvSpPr>
          <p:nvPr>
            <p:ph type="body" sz="quarter" idx="12" hasCustomPrompt="1"/>
          </p:nvPr>
        </p:nvSpPr>
        <p:spPr>
          <a:xfrm>
            <a:off x="357188" y="5099051"/>
            <a:ext cx="7542212" cy="331932"/>
          </a:xfrm>
          <a:prstGeom prst="rect">
            <a:avLst/>
          </a:prstGeo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18 </a:t>
            </a:r>
            <a:r>
              <a:rPr lang="en-US" err="1"/>
              <a:t>pt</a:t>
            </a:r>
            <a:endParaRPr lang="en-US"/>
          </a:p>
        </p:txBody>
      </p:sp>
      <p:sp>
        <p:nvSpPr>
          <p:cNvPr id="3" name="Presenter Name"/>
          <p:cNvSpPr>
            <a:spLocks noGrp="1"/>
          </p:cNvSpPr>
          <p:nvPr>
            <p:ph type="body" sz="quarter" idx="10" hasCustomPrompt="1"/>
          </p:nvPr>
        </p:nvSpPr>
        <p:spPr>
          <a:xfrm>
            <a:off x="357350" y="4692650"/>
            <a:ext cx="7542465" cy="313459"/>
          </a:xfrm>
          <a:prstGeom prst="rect">
            <a:avLst/>
          </a:prstGeo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Presenter Name: Libre Franklin Bold 18/single</a:t>
            </a:r>
          </a:p>
        </p:txBody>
      </p:sp>
      <p:sp>
        <p:nvSpPr>
          <p:cNvPr id="10" name="Title 9"/>
          <p:cNvSpPr>
            <a:spLocks noGrp="1"/>
          </p:cNvSpPr>
          <p:nvPr>
            <p:ph type="title" hasCustomPrompt="1"/>
          </p:nvPr>
        </p:nvSpPr>
        <p:spPr>
          <a:xfrm>
            <a:off x="357351" y="2529590"/>
            <a:ext cx="7542465" cy="1810062"/>
          </a:xfrm>
          <a:prstGeom prst="rect">
            <a:avLst/>
          </a:prstGeom>
        </p:spPr>
        <p:txBody>
          <a:bodyPr lIns="0" tIns="0" rIns="0" bIns="0">
            <a:noAutofit/>
          </a:bodyPr>
          <a:lstStyle>
            <a:lvl1pPr>
              <a:lnSpc>
                <a:spcPct val="100000"/>
              </a:lnSpc>
              <a:defRPr sz="3600" baseline="0"/>
            </a:lvl1pPr>
          </a:lstStyle>
          <a:p>
            <a:r>
              <a:rPr lang="en-US"/>
              <a:t>Presentation Title Libre Franklin Light 36 pt. single spaced</a:t>
            </a:r>
          </a:p>
        </p:txBody>
      </p:sp>
    </p:spTree>
    <p:extLst>
      <p:ext uri="{BB962C8B-B14F-4D97-AF65-F5344CB8AC3E}">
        <p14:creationId xmlns:p14="http://schemas.microsoft.com/office/powerpoint/2010/main" val="4113932340"/>
      </p:ext>
    </p:extLst>
  </p:cSld>
  <p:clrMapOvr>
    <a:masterClrMapping/>
  </p:clrMapOvr>
  <p:transition>
    <p:fade/>
  </p:transition>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Ref idx="1001">
        <a:schemeClr val="bg2"/>
      </p:bgRef>
    </p:bg>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357351" y="2529590"/>
            <a:ext cx="8192289" cy="1810062"/>
          </a:xfrm>
          <a:prstGeom prst="rect">
            <a:avLst/>
          </a:prstGeom>
        </p:spPr>
        <p:txBody>
          <a:bodyPr lIns="0" tIns="0" rIns="0" bIns="0"/>
          <a:lstStyle>
            <a:lvl1pPr>
              <a:lnSpc>
                <a:spcPct val="100000"/>
              </a:lnSpc>
              <a:defRPr sz="3600" baseline="0"/>
            </a:lvl1pPr>
          </a:lstStyle>
          <a:p>
            <a:r>
              <a:rPr lang="en-US"/>
              <a:t>Presentation Title Libre Franklin Light 36 pt. single spaced</a:t>
            </a:r>
          </a:p>
        </p:txBody>
      </p:sp>
      <p:pic>
        <p:nvPicPr>
          <p:cNvPr id="7" name="McKesson Logo"/>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53650" y="347661"/>
            <a:ext cx="1685763" cy="240823"/>
          </a:xfrm>
          <a:prstGeom prst="rect">
            <a:avLst/>
          </a:prstGeom>
        </p:spPr>
      </p:pic>
      <p:sp>
        <p:nvSpPr>
          <p:cNvPr id="8" name="Presenter Title"/>
          <p:cNvSpPr>
            <a:spLocks noGrp="1"/>
          </p:cNvSpPr>
          <p:nvPr>
            <p:ph type="body" sz="quarter" idx="12" hasCustomPrompt="1"/>
          </p:nvPr>
        </p:nvSpPr>
        <p:spPr>
          <a:xfrm>
            <a:off x="357188" y="5099051"/>
            <a:ext cx="7542212" cy="331932"/>
          </a:xfrm>
          <a:prstGeom prst="rect">
            <a:avLst/>
          </a:prstGeo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Light 18 </a:t>
            </a:r>
            <a:r>
              <a:rPr lang="en-US" err="1"/>
              <a:t>pt</a:t>
            </a:r>
            <a:endParaRPr lang="en-US"/>
          </a:p>
        </p:txBody>
      </p:sp>
      <p:sp>
        <p:nvSpPr>
          <p:cNvPr id="9" name="Presenter Name"/>
          <p:cNvSpPr>
            <a:spLocks noGrp="1"/>
          </p:cNvSpPr>
          <p:nvPr>
            <p:ph type="body" sz="quarter" idx="10" hasCustomPrompt="1"/>
          </p:nvPr>
        </p:nvSpPr>
        <p:spPr>
          <a:xfrm>
            <a:off x="357350" y="4692650"/>
            <a:ext cx="7542465" cy="313459"/>
          </a:xfrm>
          <a:prstGeom prst="rect">
            <a:avLst/>
          </a:prstGeo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a:t>Presenter Name: Libre Franklin Bold 18/single</a:t>
            </a:r>
          </a:p>
        </p:txBody>
      </p:sp>
    </p:spTree>
    <p:extLst>
      <p:ext uri="{BB962C8B-B14F-4D97-AF65-F5344CB8AC3E}">
        <p14:creationId xmlns:p14="http://schemas.microsoft.com/office/powerpoint/2010/main" val="2198269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2_Title Slide Blue">
    <p:bg>
      <p:bgPr>
        <a:blipFill>
          <a:blip r:embed="rId2">
            <a:extLst>
              <a:ext uri="{28A0092B-C50C-407E-A947-70E740481C1C}">
                <a14:useLocalDpi xmlns:a14="http://schemas.microsoft.com/office/drawing/2010/main" val="0"/>
              </a:ext>
            </a:extLst>
          </a:blip>
          <a:stretch>
            <a:fillRect l="-53682" t="-2299" r="-4748" b="-52951"/>
          </a:stretch>
        </a:blipFill>
        <a:effectLst/>
      </p:bgPr>
    </p:bg>
    <p:spTree>
      <p:nvGrpSpPr>
        <p:cNvPr id="1" name=""/>
        <p:cNvGrpSpPr/>
        <p:nvPr/>
      </p:nvGrpSpPr>
      <p:grpSpPr>
        <a:xfrm>
          <a:off x="0" y="0"/>
          <a:ext cx="0" cy="0"/>
          <a:chOff x="0" y="0"/>
          <a:chExt cx="0" cy="0"/>
        </a:xfrm>
      </p:grpSpPr>
      <p:pic>
        <p:nvPicPr>
          <p:cNvPr id="3" name="Picture 2" descr="A picture containing person, person&#10;&#10;Description automatically generated">
            <a:extLst>
              <a:ext uri="{FF2B5EF4-FFF2-40B4-BE49-F238E27FC236}">
                <a16:creationId xmlns:a16="http://schemas.microsoft.com/office/drawing/2014/main" id="{26942B7D-958C-4844-BD00-85D3735C3F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96" t="8096" b="8096"/>
          <a:stretch/>
        </p:blipFill>
        <p:spPr>
          <a:xfrm>
            <a:off x="0" y="0"/>
            <a:ext cx="12211878" cy="6877878"/>
          </a:xfrm>
          <a:prstGeom prst="rect">
            <a:avLst/>
          </a:prstGeom>
        </p:spPr>
      </p:pic>
      <p:sp>
        <p:nvSpPr>
          <p:cNvPr id="10" name="Title 9"/>
          <p:cNvSpPr>
            <a:spLocks noGrp="1"/>
          </p:cNvSpPr>
          <p:nvPr>
            <p:ph type="title" hasCustomPrompt="1"/>
          </p:nvPr>
        </p:nvSpPr>
        <p:spPr>
          <a:xfrm>
            <a:off x="357351" y="2529590"/>
            <a:ext cx="7542049" cy="1810062"/>
          </a:xfrm>
          <a:prstGeom prst="rect">
            <a:avLst/>
          </a:prstGeom>
        </p:spPr>
        <p:txBody>
          <a:bodyPr lIns="0" tIns="0" rIns="0" bIns="0"/>
          <a:lstStyle>
            <a:lvl1pPr>
              <a:lnSpc>
                <a:spcPct val="100000"/>
              </a:lnSpc>
              <a:defRPr sz="3600" baseline="0"/>
            </a:lvl1pPr>
          </a:lstStyle>
          <a:p>
            <a:r>
              <a:rPr lang="en-US"/>
              <a:t>Presentation Title Libre Franklin Light 36 pt. single spaced</a:t>
            </a:r>
          </a:p>
        </p:txBody>
      </p:sp>
      <p:pic>
        <p:nvPicPr>
          <p:cNvPr id="7" name="McKesson Logo"/>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53650" y="347661"/>
            <a:ext cx="1685763" cy="240823"/>
          </a:xfrm>
          <a:prstGeom prst="rect">
            <a:avLst/>
          </a:prstGeom>
        </p:spPr>
      </p:pic>
      <p:sp>
        <p:nvSpPr>
          <p:cNvPr id="8" name="Presenter Title"/>
          <p:cNvSpPr>
            <a:spLocks noGrp="1"/>
          </p:cNvSpPr>
          <p:nvPr>
            <p:ph type="body" sz="quarter" idx="12" hasCustomPrompt="1"/>
          </p:nvPr>
        </p:nvSpPr>
        <p:spPr>
          <a:xfrm>
            <a:off x="357188" y="5099051"/>
            <a:ext cx="7542212" cy="331932"/>
          </a:xfrm>
          <a:prstGeom prst="rect">
            <a:avLst/>
          </a:prstGeo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Light 18 </a:t>
            </a:r>
            <a:r>
              <a:rPr lang="en-US" err="1"/>
              <a:t>pt</a:t>
            </a:r>
            <a:endParaRPr lang="en-US"/>
          </a:p>
        </p:txBody>
      </p:sp>
      <p:sp>
        <p:nvSpPr>
          <p:cNvPr id="9" name="Presenter Name"/>
          <p:cNvSpPr>
            <a:spLocks noGrp="1"/>
          </p:cNvSpPr>
          <p:nvPr>
            <p:ph type="body" sz="quarter" idx="10" hasCustomPrompt="1"/>
          </p:nvPr>
        </p:nvSpPr>
        <p:spPr>
          <a:xfrm>
            <a:off x="357350" y="4692650"/>
            <a:ext cx="7542465" cy="313459"/>
          </a:xfrm>
          <a:prstGeom prst="rect">
            <a:avLst/>
          </a:prstGeo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a:t>Presenter Name: Libre Franklin Bold 18/single</a:t>
            </a:r>
          </a:p>
        </p:txBody>
      </p:sp>
      <p:sp>
        <p:nvSpPr>
          <p:cNvPr id="4" name="Rectangle 3">
            <a:extLst>
              <a:ext uri="{FF2B5EF4-FFF2-40B4-BE49-F238E27FC236}">
                <a16:creationId xmlns:a16="http://schemas.microsoft.com/office/drawing/2014/main" id="{A20CA0DC-95B1-234E-B70A-029A6D80245A}"/>
              </a:ext>
            </a:extLst>
          </p:cNvPr>
          <p:cNvSpPr/>
          <p:nvPr userDrawn="1"/>
        </p:nvSpPr>
        <p:spPr>
          <a:xfrm>
            <a:off x="0" y="9938"/>
            <a:ext cx="12211878" cy="6877878"/>
          </a:xfrm>
          <a:prstGeom prst="rect">
            <a:avLst/>
          </a:prstGeom>
          <a:solidFill>
            <a:schemeClr val="bg1">
              <a:alpha val="2291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1479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Ref idx="1001">
        <a:schemeClr val="bg2"/>
      </p:bgRef>
    </p:bg>
    <p:spTree>
      <p:nvGrpSpPr>
        <p:cNvPr id="1" name=""/>
        <p:cNvGrpSpPr/>
        <p:nvPr/>
      </p:nvGrpSpPr>
      <p:grpSpPr>
        <a:xfrm>
          <a:off x="0" y="0"/>
          <a:ext cx="0" cy="0"/>
          <a:chOff x="0" y="0"/>
          <a:chExt cx="0" cy="0"/>
        </a:xfrm>
      </p:grpSpPr>
      <p:pic>
        <p:nvPicPr>
          <p:cNvPr id="6" name="Picture 5" descr="A picture containing person, outdoor, sport, athletic game&#10;&#10;Description automatically generated">
            <a:extLst>
              <a:ext uri="{FF2B5EF4-FFF2-40B4-BE49-F238E27FC236}">
                <a16:creationId xmlns:a16="http://schemas.microsoft.com/office/drawing/2014/main" id="{92D5BE69-4A16-0546-AC77-5E2A1927BA2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600" r="15507" b="22119"/>
          <a:stretch/>
        </p:blipFill>
        <p:spPr>
          <a:xfrm>
            <a:off x="0" y="0"/>
            <a:ext cx="12193656" cy="6858000"/>
          </a:xfrm>
          <a:prstGeom prst="rect">
            <a:avLst/>
          </a:prstGeom>
        </p:spPr>
      </p:pic>
      <p:sp>
        <p:nvSpPr>
          <p:cNvPr id="11" name="Rectangle 10">
            <a:extLst>
              <a:ext uri="{FF2B5EF4-FFF2-40B4-BE49-F238E27FC236}">
                <a16:creationId xmlns:a16="http://schemas.microsoft.com/office/drawing/2014/main" id="{0FCA6A5F-3CE4-544D-9213-198B09C95447}"/>
              </a:ext>
            </a:extLst>
          </p:cNvPr>
          <p:cNvSpPr/>
          <p:nvPr userDrawn="1"/>
        </p:nvSpPr>
        <p:spPr>
          <a:xfrm>
            <a:off x="0" y="0"/>
            <a:ext cx="12211878" cy="6877878"/>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p:cNvSpPr>
            <a:spLocks noGrp="1"/>
          </p:cNvSpPr>
          <p:nvPr>
            <p:ph type="title" hasCustomPrompt="1"/>
          </p:nvPr>
        </p:nvSpPr>
        <p:spPr>
          <a:xfrm>
            <a:off x="357351" y="2529590"/>
            <a:ext cx="7542049" cy="1810062"/>
          </a:xfrm>
          <a:prstGeom prst="rect">
            <a:avLst/>
          </a:prstGeom>
        </p:spPr>
        <p:txBody>
          <a:bodyPr lIns="0" tIns="0" rIns="0" bIns="0"/>
          <a:lstStyle>
            <a:lvl1pPr>
              <a:lnSpc>
                <a:spcPct val="100000"/>
              </a:lnSpc>
              <a:defRPr sz="3600" baseline="0"/>
            </a:lvl1pPr>
          </a:lstStyle>
          <a:p>
            <a:r>
              <a:rPr lang="en-US"/>
              <a:t>Presentation Title Libre Franklin Light 36 pt. single spaced</a:t>
            </a:r>
          </a:p>
        </p:txBody>
      </p:sp>
      <p:pic>
        <p:nvPicPr>
          <p:cNvPr id="7" name="McKesson Logo"/>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3650" y="347661"/>
            <a:ext cx="1685763" cy="240823"/>
          </a:xfrm>
          <a:prstGeom prst="rect">
            <a:avLst/>
          </a:prstGeom>
        </p:spPr>
      </p:pic>
      <p:sp>
        <p:nvSpPr>
          <p:cNvPr id="8" name="Presenter Title"/>
          <p:cNvSpPr>
            <a:spLocks noGrp="1"/>
          </p:cNvSpPr>
          <p:nvPr>
            <p:ph type="body" sz="quarter" idx="12" hasCustomPrompt="1"/>
          </p:nvPr>
        </p:nvSpPr>
        <p:spPr>
          <a:xfrm>
            <a:off x="357188" y="5099051"/>
            <a:ext cx="7542212" cy="331932"/>
          </a:xfrm>
          <a:prstGeom prst="rect">
            <a:avLst/>
          </a:prstGeo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Light 18 </a:t>
            </a:r>
            <a:r>
              <a:rPr lang="en-US" err="1"/>
              <a:t>pt</a:t>
            </a:r>
            <a:endParaRPr lang="en-US"/>
          </a:p>
        </p:txBody>
      </p:sp>
      <p:sp>
        <p:nvSpPr>
          <p:cNvPr id="9" name="Presenter Name"/>
          <p:cNvSpPr>
            <a:spLocks noGrp="1"/>
          </p:cNvSpPr>
          <p:nvPr>
            <p:ph type="body" sz="quarter" idx="10" hasCustomPrompt="1"/>
          </p:nvPr>
        </p:nvSpPr>
        <p:spPr>
          <a:xfrm>
            <a:off x="357350" y="4692650"/>
            <a:ext cx="7542465" cy="313459"/>
          </a:xfrm>
          <a:prstGeom prst="rect">
            <a:avLst/>
          </a:prstGeo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a:t>Presenter Name: Libre Franklin Bold 18/single</a:t>
            </a:r>
          </a:p>
        </p:txBody>
      </p:sp>
    </p:spTree>
    <p:extLst>
      <p:ext uri="{BB962C8B-B14F-4D97-AF65-F5344CB8AC3E}">
        <p14:creationId xmlns:p14="http://schemas.microsoft.com/office/powerpoint/2010/main" val="10936053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3_Title Slide Blue">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64761F0-E702-0F4A-B0EE-D0190E4CDF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1996" cy="6857998"/>
          </a:xfrm>
          <a:prstGeom prst="rect">
            <a:avLst/>
          </a:prstGeom>
        </p:spPr>
      </p:pic>
      <p:sp>
        <p:nvSpPr>
          <p:cNvPr id="10" name="Title 9"/>
          <p:cNvSpPr>
            <a:spLocks noGrp="1"/>
          </p:cNvSpPr>
          <p:nvPr>
            <p:ph type="title" hasCustomPrompt="1"/>
          </p:nvPr>
        </p:nvSpPr>
        <p:spPr>
          <a:xfrm>
            <a:off x="357351" y="2529590"/>
            <a:ext cx="7542049" cy="1810062"/>
          </a:xfrm>
          <a:prstGeom prst="rect">
            <a:avLst/>
          </a:prstGeom>
        </p:spPr>
        <p:txBody>
          <a:bodyPr lIns="0" tIns="0" rIns="0" bIns="0"/>
          <a:lstStyle>
            <a:lvl1pPr>
              <a:lnSpc>
                <a:spcPct val="100000"/>
              </a:lnSpc>
              <a:defRPr sz="3600" baseline="0"/>
            </a:lvl1pPr>
          </a:lstStyle>
          <a:p>
            <a:r>
              <a:rPr lang="en-US"/>
              <a:t>Presentation Title Libre Franklin Light 36 pt. single spaced</a:t>
            </a:r>
          </a:p>
        </p:txBody>
      </p:sp>
      <p:pic>
        <p:nvPicPr>
          <p:cNvPr id="7" name="McKesson Logo"/>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3650" y="347661"/>
            <a:ext cx="1685763" cy="240823"/>
          </a:xfrm>
          <a:prstGeom prst="rect">
            <a:avLst/>
          </a:prstGeom>
        </p:spPr>
      </p:pic>
      <p:sp>
        <p:nvSpPr>
          <p:cNvPr id="8" name="Presenter Title"/>
          <p:cNvSpPr>
            <a:spLocks noGrp="1"/>
          </p:cNvSpPr>
          <p:nvPr>
            <p:ph type="body" sz="quarter" idx="12" hasCustomPrompt="1"/>
          </p:nvPr>
        </p:nvSpPr>
        <p:spPr>
          <a:xfrm>
            <a:off x="357188" y="5099051"/>
            <a:ext cx="7542212" cy="331932"/>
          </a:xfrm>
          <a:prstGeom prst="rect">
            <a:avLst/>
          </a:prstGeo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Light 18 </a:t>
            </a:r>
            <a:r>
              <a:rPr lang="en-US" err="1"/>
              <a:t>pt</a:t>
            </a:r>
            <a:endParaRPr lang="en-US"/>
          </a:p>
        </p:txBody>
      </p:sp>
      <p:sp>
        <p:nvSpPr>
          <p:cNvPr id="9" name="Presenter Name"/>
          <p:cNvSpPr>
            <a:spLocks noGrp="1"/>
          </p:cNvSpPr>
          <p:nvPr>
            <p:ph type="body" sz="quarter" idx="10" hasCustomPrompt="1"/>
          </p:nvPr>
        </p:nvSpPr>
        <p:spPr>
          <a:xfrm>
            <a:off x="357350" y="4692650"/>
            <a:ext cx="7542465" cy="313459"/>
          </a:xfrm>
          <a:prstGeom prst="rect">
            <a:avLst/>
          </a:prstGeo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a:t>Presenter Name: Libre Franklin Bold 18/single</a:t>
            </a:r>
          </a:p>
        </p:txBody>
      </p:sp>
    </p:spTree>
    <p:extLst>
      <p:ext uri="{BB962C8B-B14F-4D97-AF65-F5344CB8AC3E}">
        <p14:creationId xmlns:p14="http://schemas.microsoft.com/office/powerpoint/2010/main" val="4657158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4_Title Slide Blu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E2C0B8A-8B58-194C-89B2-6630DAA340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21"/>
            <a:ext cx="12191996" cy="6857997"/>
          </a:xfrm>
          <a:prstGeom prst="rect">
            <a:avLst/>
          </a:prstGeom>
        </p:spPr>
      </p:pic>
      <p:sp>
        <p:nvSpPr>
          <p:cNvPr id="10" name="Title 9"/>
          <p:cNvSpPr>
            <a:spLocks noGrp="1"/>
          </p:cNvSpPr>
          <p:nvPr>
            <p:ph type="title" hasCustomPrompt="1"/>
          </p:nvPr>
        </p:nvSpPr>
        <p:spPr>
          <a:xfrm>
            <a:off x="357351" y="2529590"/>
            <a:ext cx="7542049" cy="1810062"/>
          </a:xfrm>
          <a:prstGeom prst="rect">
            <a:avLst/>
          </a:prstGeom>
        </p:spPr>
        <p:txBody>
          <a:bodyPr lIns="0" tIns="0" rIns="0" bIns="0"/>
          <a:lstStyle>
            <a:lvl1pPr>
              <a:lnSpc>
                <a:spcPct val="100000"/>
              </a:lnSpc>
              <a:defRPr sz="3600" baseline="0"/>
            </a:lvl1pPr>
          </a:lstStyle>
          <a:p>
            <a:r>
              <a:rPr lang="en-US"/>
              <a:t>Presentation Title Libre Franklin Light 36 pt. single spaced</a:t>
            </a:r>
          </a:p>
        </p:txBody>
      </p:sp>
      <p:pic>
        <p:nvPicPr>
          <p:cNvPr id="7" name="McKesson Logo"/>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3650" y="347661"/>
            <a:ext cx="1685763" cy="240823"/>
          </a:xfrm>
          <a:prstGeom prst="rect">
            <a:avLst/>
          </a:prstGeom>
        </p:spPr>
      </p:pic>
      <p:sp>
        <p:nvSpPr>
          <p:cNvPr id="8" name="Presenter Title"/>
          <p:cNvSpPr>
            <a:spLocks noGrp="1"/>
          </p:cNvSpPr>
          <p:nvPr>
            <p:ph type="body" sz="quarter" idx="12" hasCustomPrompt="1"/>
          </p:nvPr>
        </p:nvSpPr>
        <p:spPr>
          <a:xfrm>
            <a:off x="357188" y="5099051"/>
            <a:ext cx="7542212" cy="331932"/>
          </a:xfrm>
          <a:prstGeom prst="rect">
            <a:avLst/>
          </a:prstGeo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Light 18 </a:t>
            </a:r>
            <a:r>
              <a:rPr lang="en-US" err="1"/>
              <a:t>pt</a:t>
            </a:r>
            <a:endParaRPr lang="en-US"/>
          </a:p>
        </p:txBody>
      </p:sp>
      <p:sp>
        <p:nvSpPr>
          <p:cNvPr id="9" name="Presenter Name"/>
          <p:cNvSpPr>
            <a:spLocks noGrp="1"/>
          </p:cNvSpPr>
          <p:nvPr>
            <p:ph type="body" sz="quarter" idx="10" hasCustomPrompt="1"/>
          </p:nvPr>
        </p:nvSpPr>
        <p:spPr>
          <a:xfrm>
            <a:off x="357350" y="4692650"/>
            <a:ext cx="7542465" cy="313459"/>
          </a:xfrm>
          <a:prstGeom prst="rect">
            <a:avLst/>
          </a:prstGeo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a:t>Presenter Name: Libre Franklin Bold 18/single</a:t>
            </a:r>
          </a:p>
        </p:txBody>
      </p:sp>
    </p:spTree>
    <p:extLst>
      <p:ext uri="{BB962C8B-B14F-4D97-AF65-F5344CB8AC3E}">
        <p14:creationId xmlns:p14="http://schemas.microsoft.com/office/powerpoint/2010/main" val="30279176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5_Title Slide Blue">
    <p:bg>
      <p:bgRef idx="1001">
        <a:schemeClr val="bg2"/>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031B387-1467-C246-9544-71F32F262C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1996" cy="6857997"/>
          </a:xfrm>
          <a:prstGeom prst="rect">
            <a:avLst/>
          </a:prstGeom>
        </p:spPr>
      </p:pic>
      <p:sp>
        <p:nvSpPr>
          <p:cNvPr id="10" name="Title 9"/>
          <p:cNvSpPr>
            <a:spLocks noGrp="1"/>
          </p:cNvSpPr>
          <p:nvPr>
            <p:ph type="title" hasCustomPrompt="1"/>
          </p:nvPr>
        </p:nvSpPr>
        <p:spPr>
          <a:xfrm>
            <a:off x="357351" y="2529590"/>
            <a:ext cx="7542049" cy="1810062"/>
          </a:xfrm>
          <a:prstGeom prst="rect">
            <a:avLst/>
          </a:prstGeom>
        </p:spPr>
        <p:txBody>
          <a:bodyPr lIns="0" tIns="0" rIns="0" bIns="0"/>
          <a:lstStyle>
            <a:lvl1pPr>
              <a:lnSpc>
                <a:spcPct val="100000"/>
              </a:lnSpc>
              <a:defRPr sz="3600" baseline="0"/>
            </a:lvl1pPr>
          </a:lstStyle>
          <a:p>
            <a:r>
              <a:rPr lang="en-US"/>
              <a:t>Presentation Title Libre Franklin Light 36 pt. single spaced</a:t>
            </a:r>
          </a:p>
        </p:txBody>
      </p:sp>
      <p:pic>
        <p:nvPicPr>
          <p:cNvPr id="7" name="McKesson Logo"/>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3650" y="347661"/>
            <a:ext cx="1685763" cy="240823"/>
          </a:xfrm>
          <a:prstGeom prst="rect">
            <a:avLst/>
          </a:prstGeom>
        </p:spPr>
      </p:pic>
      <p:sp>
        <p:nvSpPr>
          <p:cNvPr id="8" name="Presenter Title"/>
          <p:cNvSpPr>
            <a:spLocks noGrp="1"/>
          </p:cNvSpPr>
          <p:nvPr>
            <p:ph type="body" sz="quarter" idx="12" hasCustomPrompt="1"/>
          </p:nvPr>
        </p:nvSpPr>
        <p:spPr>
          <a:xfrm>
            <a:off x="357188" y="5099051"/>
            <a:ext cx="7542212" cy="331932"/>
          </a:xfrm>
          <a:prstGeom prst="rect">
            <a:avLst/>
          </a:prstGeo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Light 18 </a:t>
            </a:r>
            <a:r>
              <a:rPr lang="en-US" err="1"/>
              <a:t>pt</a:t>
            </a:r>
            <a:endParaRPr lang="en-US"/>
          </a:p>
        </p:txBody>
      </p:sp>
      <p:sp>
        <p:nvSpPr>
          <p:cNvPr id="9" name="Presenter Name"/>
          <p:cNvSpPr>
            <a:spLocks noGrp="1"/>
          </p:cNvSpPr>
          <p:nvPr>
            <p:ph type="body" sz="quarter" idx="10" hasCustomPrompt="1"/>
          </p:nvPr>
        </p:nvSpPr>
        <p:spPr>
          <a:xfrm>
            <a:off x="357350" y="4692650"/>
            <a:ext cx="7542465" cy="313459"/>
          </a:xfrm>
          <a:prstGeom prst="rect">
            <a:avLst/>
          </a:prstGeo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a:t>Presenter Name: Libre Franklin Bold 18/single</a:t>
            </a:r>
          </a:p>
        </p:txBody>
      </p:sp>
    </p:spTree>
    <p:extLst>
      <p:ext uri="{BB962C8B-B14F-4D97-AF65-F5344CB8AC3E}">
        <p14:creationId xmlns:p14="http://schemas.microsoft.com/office/powerpoint/2010/main" val="18421868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Purple Pattern">
    <p:spTree>
      <p:nvGrpSpPr>
        <p:cNvPr id="1" name=""/>
        <p:cNvGrpSpPr/>
        <p:nvPr/>
      </p:nvGrpSpPr>
      <p:grpSpPr>
        <a:xfrm>
          <a:off x="0" y="0"/>
          <a:ext cx="0" cy="0"/>
          <a:chOff x="0" y="0"/>
          <a:chExt cx="0" cy="0"/>
        </a:xfrm>
      </p:grpSpPr>
      <p:sp>
        <p:nvSpPr>
          <p:cNvPr id="8" name="Footer Placeholder 7"/>
          <p:cNvSpPr>
            <a:spLocks noGrp="1"/>
          </p:cNvSpPr>
          <p:nvPr>
            <p:ph type="ftr" sz="quarter" idx="15"/>
          </p:nvPr>
        </p:nvSpPr>
        <p:spPr/>
        <p:txBody>
          <a:bodyPr/>
          <a:lstStyle/>
          <a:p>
            <a:r>
              <a:rPr lang="en-US"/>
              <a:t>McKesson Proprietary and Confidential</a:t>
            </a:r>
            <a:endParaRPr lang="en-US" dirty="0"/>
          </a:p>
        </p:txBody>
      </p:sp>
      <p:sp>
        <p:nvSpPr>
          <p:cNvPr id="6" name="Date Placeholder 5"/>
          <p:cNvSpPr>
            <a:spLocks noGrp="1"/>
          </p:cNvSpPr>
          <p:nvPr>
            <p:ph type="dt" sz="half" idx="14"/>
          </p:nvPr>
        </p:nvSpPr>
        <p:spPr/>
        <p:txBody>
          <a:bodyPr/>
          <a:lstStyle/>
          <a:p>
            <a:fld id="{99323AAB-B6A8-489B-9563-6C5CA35ECA06}" type="datetime1">
              <a:rPr lang="en-US" smtClean="0"/>
              <a:t>8/23/2023</a:t>
            </a:fld>
            <a:endParaRPr lang="en-US" dirty="0"/>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dirty="0"/>
          </a:p>
        </p:txBody>
      </p:sp>
      <p:sp>
        <p:nvSpPr>
          <p:cNvPr id="7" name="Content Placeholder 6"/>
          <p:cNvSpPr>
            <a:spLocks noGrp="1"/>
          </p:cNvSpPr>
          <p:nvPr>
            <p:ph sz="quarter" idx="13"/>
          </p:nvPr>
        </p:nvSpPr>
        <p:spPr>
          <a:xfrm>
            <a:off x="357188" y="1795463"/>
            <a:ext cx="11483975" cy="3966359"/>
          </a:xfrm>
        </p:spPr>
        <p:txBody>
          <a:bodyPr/>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pic>
        <p:nvPicPr>
          <p:cNvPr id="11" name="Graphic 10">
            <a:extLst>
              <a:ext uri="{FF2B5EF4-FFF2-40B4-BE49-F238E27FC236}">
                <a16:creationId xmlns:a16="http://schemas.microsoft.com/office/drawing/2014/main" id="{46F6A70D-36C2-634F-8538-CFACD4D575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8019" y="-469900"/>
            <a:ext cx="3883981" cy="6858000"/>
          </a:xfrm>
          <a:prstGeom prst="rect">
            <a:avLst/>
          </a:prstGeom>
        </p:spPr>
      </p:pic>
      <p:grpSp>
        <p:nvGrpSpPr>
          <p:cNvPr id="12" name="Group 11">
            <a:extLst>
              <a:ext uri="{FF2B5EF4-FFF2-40B4-BE49-F238E27FC236}">
                <a16:creationId xmlns:a16="http://schemas.microsoft.com/office/drawing/2014/main" id="{2DAE42CF-1AE6-314E-B86D-CF9829FAD1DA}"/>
              </a:ext>
            </a:extLst>
          </p:cNvPr>
          <p:cNvGrpSpPr/>
          <p:nvPr userDrawn="1"/>
        </p:nvGrpSpPr>
        <p:grpSpPr>
          <a:xfrm>
            <a:off x="8902623" y="567846"/>
            <a:ext cx="2691898" cy="5368214"/>
            <a:chOff x="8902623" y="1037746"/>
            <a:chExt cx="2691898" cy="5368214"/>
          </a:xfrm>
        </p:grpSpPr>
        <p:pic>
          <p:nvPicPr>
            <p:cNvPr id="13" name="Graphic 12">
              <a:extLst>
                <a:ext uri="{FF2B5EF4-FFF2-40B4-BE49-F238E27FC236}">
                  <a16:creationId xmlns:a16="http://schemas.microsoft.com/office/drawing/2014/main" id="{1DBFDCAA-0435-9D44-BE83-951B22E448E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26824" y="1037746"/>
              <a:ext cx="167697" cy="469552"/>
            </a:xfrm>
            <a:prstGeom prst="rect">
              <a:avLst/>
            </a:prstGeom>
          </p:spPr>
        </p:pic>
        <p:pic>
          <p:nvPicPr>
            <p:cNvPr id="14" name="Graphic 13">
              <a:extLst>
                <a:ext uri="{FF2B5EF4-FFF2-40B4-BE49-F238E27FC236}">
                  <a16:creationId xmlns:a16="http://schemas.microsoft.com/office/drawing/2014/main" id="{F5209815-04A9-0444-BFCF-A773C2D7A7F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8637" y="3707921"/>
              <a:ext cx="167697" cy="469552"/>
            </a:xfrm>
            <a:prstGeom prst="rect">
              <a:avLst/>
            </a:prstGeom>
          </p:spPr>
        </p:pic>
        <p:pic>
          <p:nvPicPr>
            <p:cNvPr id="15" name="Graphic 14">
              <a:extLst>
                <a:ext uri="{FF2B5EF4-FFF2-40B4-BE49-F238E27FC236}">
                  <a16:creationId xmlns:a16="http://schemas.microsoft.com/office/drawing/2014/main" id="{AD97128D-49AE-714F-A869-77DC7A4BA37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40999" y="4314346"/>
              <a:ext cx="167697" cy="469552"/>
            </a:xfrm>
            <a:prstGeom prst="rect">
              <a:avLst/>
            </a:prstGeom>
          </p:spPr>
        </p:pic>
        <p:pic>
          <p:nvPicPr>
            <p:cNvPr id="16" name="Graphic 15">
              <a:extLst>
                <a:ext uri="{FF2B5EF4-FFF2-40B4-BE49-F238E27FC236}">
                  <a16:creationId xmlns:a16="http://schemas.microsoft.com/office/drawing/2014/main" id="{B6E0FD5E-4C5E-FF42-B91A-2D5F38CF9E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9053550" y="6087336"/>
              <a:ext cx="167697" cy="469552"/>
            </a:xfrm>
            <a:prstGeom prst="rect">
              <a:avLst/>
            </a:prstGeom>
          </p:spPr>
        </p:pic>
      </p:grpSp>
    </p:spTree>
    <p:extLst>
      <p:ext uri="{BB962C8B-B14F-4D97-AF65-F5344CB8AC3E}">
        <p14:creationId xmlns:p14="http://schemas.microsoft.com/office/powerpoint/2010/main" val="345857926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6_Title Slide Blu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0D375A4-D1EE-3449-A537-99F4ADBD7F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21"/>
            <a:ext cx="12191998" cy="6857999"/>
          </a:xfrm>
          <a:prstGeom prst="rect">
            <a:avLst/>
          </a:prstGeom>
        </p:spPr>
      </p:pic>
      <p:sp>
        <p:nvSpPr>
          <p:cNvPr id="10" name="Title 9"/>
          <p:cNvSpPr>
            <a:spLocks noGrp="1"/>
          </p:cNvSpPr>
          <p:nvPr>
            <p:ph type="title" hasCustomPrompt="1"/>
          </p:nvPr>
        </p:nvSpPr>
        <p:spPr>
          <a:xfrm>
            <a:off x="357351" y="2529590"/>
            <a:ext cx="7542049" cy="1810062"/>
          </a:xfrm>
          <a:prstGeom prst="rect">
            <a:avLst/>
          </a:prstGeom>
        </p:spPr>
        <p:txBody>
          <a:bodyPr lIns="0" tIns="0" rIns="0" bIns="0"/>
          <a:lstStyle>
            <a:lvl1pPr>
              <a:lnSpc>
                <a:spcPct val="100000"/>
              </a:lnSpc>
              <a:defRPr sz="3600" baseline="0"/>
            </a:lvl1pPr>
          </a:lstStyle>
          <a:p>
            <a:r>
              <a:rPr lang="en-US"/>
              <a:t>Presentation Title Libre Franklin Light 36 pt. single spaced</a:t>
            </a:r>
          </a:p>
        </p:txBody>
      </p:sp>
      <p:pic>
        <p:nvPicPr>
          <p:cNvPr id="7" name="McKesson Logo"/>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3650" y="347661"/>
            <a:ext cx="1685763" cy="240823"/>
          </a:xfrm>
          <a:prstGeom prst="rect">
            <a:avLst/>
          </a:prstGeom>
        </p:spPr>
      </p:pic>
      <p:sp>
        <p:nvSpPr>
          <p:cNvPr id="8" name="Presenter Title"/>
          <p:cNvSpPr>
            <a:spLocks noGrp="1"/>
          </p:cNvSpPr>
          <p:nvPr>
            <p:ph type="body" sz="quarter" idx="12" hasCustomPrompt="1"/>
          </p:nvPr>
        </p:nvSpPr>
        <p:spPr>
          <a:xfrm>
            <a:off x="357188" y="5099051"/>
            <a:ext cx="7542212" cy="331932"/>
          </a:xfrm>
          <a:prstGeom prst="rect">
            <a:avLst/>
          </a:prstGeo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Light 18 </a:t>
            </a:r>
            <a:r>
              <a:rPr lang="en-US" err="1"/>
              <a:t>pt</a:t>
            </a:r>
            <a:endParaRPr lang="en-US"/>
          </a:p>
        </p:txBody>
      </p:sp>
      <p:sp>
        <p:nvSpPr>
          <p:cNvPr id="9" name="Presenter Name"/>
          <p:cNvSpPr>
            <a:spLocks noGrp="1"/>
          </p:cNvSpPr>
          <p:nvPr>
            <p:ph type="body" sz="quarter" idx="10" hasCustomPrompt="1"/>
          </p:nvPr>
        </p:nvSpPr>
        <p:spPr>
          <a:xfrm>
            <a:off x="357350" y="4692650"/>
            <a:ext cx="7542465" cy="313459"/>
          </a:xfrm>
          <a:prstGeom prst="rect">
            <a:avLst/>
          </a:prstGeo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a:t>Presenter Name: Libre Franklin Bold 18/single</a:t>
            </a:r>
          </a:p>
        </p:txBody>
      </p:sp>
    </p:spTree>
    <p:extLst>
      <p:ext uri="{BB962C8B-B14F-4D97-AF65-F5344CB8AC3E}">
        <p14:creationId xmlns:p14="http://schemas.microsoft.com/office/powerpoint/2010/main" val="23343902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8_Title Slide Blue">
    <p:bg>
      <p:bgRef idx="1001">
        <a:schemeClr val="bg2"/>
      </p:bgRef>
    </p:bg>
    <p:spTree>
      <p:nvGrpSpPr>
        <p:cNvPr id="1" name=""/>
        <p:cNvGrpSpPr/>
        <p:nvPr/>
      </p:nvGrpSpPr>
      <p:grpSpPr>
        <a:xfrm>
          <a:off x="0" y="0"/>
          <a:ext cx="0" cy="0"/>
          <a:chOff x="0" y="0"/>
          <a:chExt cx="0" cy="0"/>
        </a:xfrm>
      </p:grpSpPr>
      <p:pic>
        <p:nvPicPr>
          <p:cNvPr id="4" name="Picture 3" descr="A doctor holding a syringe&#10;&#10;Description automatically generated with low confidence">
            <a:extLst>
              <a:ext uri="{FF2B5EF4-FFF2-40B4-BE49-F238E27FC236}">
                <a16:creationId xmlns:a16="http://schemas.microsoft.com/office/drawing/2014/main" id="{1C29FE33-73F0-5542-B548-CEBA8AE25F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20650" r="5707"/>
          <a:stretch/>
        </p:blipFill>
        <p:spPr>
          <a:xfrm>
            <a:off x="-1" y="0"/>
            <a:ext cx="12211877" cy="6858000"/>
          </a:xfrm>
          <a:prstGeom prst="rect">
            <a:avLst/>
          </a:prstGeom>
        </p:spPr>
      </p:pic>
      <p:sp>
        <p:nvSpPr>
          <p:cNvPr id="12" name="Rectangle 11">
            <a:extLst>
              <a:ext uri="{FF2B5EF4-FFF2-40B4-BE49-F238E27FC236}">
                <a16:creationId xmlns:a16="http://schemas.microsoft.com/office/drawing/2014/main" id="{2E5F180D-F67D-5741-B016-4273FA0FC028}"/>
              </a:ext>
            </a:extLst>
          </p:cNvPr>
          <p:cNvSpPr/>
          <p:nvPr userDrawn="1"/>
        </p:nvSpPr>
        <p:spPr>
          <a:xfrm>
            <a:off x="-19878" y="-19878"/>
            <a:ext cx="12211878" cy="6877878"/>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p:cNvSpPr>
            <a:spLocks noGrp="1"/>
          </p:cNvSpPr>
          <p:nvPr>
            <p:ph type="title" hasCustomPrompt="1"/>
          </p:nvPr>
        </p:nvSpPr>
        <p:spPr>
          <a:xfrm>
            <a:off x="357351" y="2529590"/>
            <a:ext cx="7542049" cy="1810062"/>
          </a:xfrm>
          <a:prstGeom prst="rect">
            <a:avLst/>
          </a:prstGeom>
        </p:spPr>
        <p:txBody>
          <a:bodyPr lIns="0" tIns="0" rIns="0" bIns="0"/>
          <a:lstStyle>
            <a:lvl1pPr>
              <a:lnSpc>
                <a:spcPct val="100000"/>
              </a:lnSpc>
              <a:defRPr sz="3600" baseline="0"/>
            </a:lvl1pPr>
          </a:lstStyle>
          <a:p>
            <a:r>
              <a:rPr lang="en-US"/>
              <a:t>Presentation Title Libre Franklin Light 36 pt. single spaced</a:t>
            </a:r>
          </a:p>
        </p:txBody>
      </p:sp>
      <p:pic>
        <p:nvPicPr>
          <p:cNvPr id="7" name="McKesson Logo"/>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3650" y="347661"/>
            <a:ext cx="1685763" cy="240823"/>
          </a:xfrm>
          <a:prstGeom prst="rect">
            <a:avLst/>
          </a:prstGeom>
        </p:spPr>
      </p:pic>
      <p:sp>
        <p:nvSpPr>
          <p:cNvPr id="8" name="Presenter Title"/>
          <p:cNvSpPr>
            <a:spLocks noGrp="1"/>
          </p:cNvSpPr>
          <p:nvPr>
            <p:ph type="body" sz="quarter" idx="12" hasCustomPrompt="1"/>
          </p:nvPr>
        </p:nvSpPr>
        <p:spPr>
          <a:xfrm>
            <a:off x="357188" y="5099051"/>
            <a:ext cx="7542212" cy="331932"/>
          </a:xfrm>
          <a:prstGeom prst="rect">
            <a:avLst/>
          </a:prstGeo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Light 18 </a:t>
            </a:r>
            <a:r>
              <a:rPr lang="en-US" err="1"/>
              <a:t>pt</a:t>
            </a:r>
            <a:endParaRPr lang="en-US"/>
          </a:p>
        </p:txBody>
      </p:sp>
      <p:sp>
        <p:nvSpPr>
          <p:cNvPr id="9" name="Presenter Name"/>
          <p:cNvSpPr>
            <a:spLocks noGrp="1"/>
          </p:cNvSpPr>
          <p:nvPr>
            <p:ph type="body" sz="quarter" idx="10" hasCustomPrompt="1"/>
          </p:nvPr>
        </p:nvSpPr>
        <p:spPr>
          <a:xfrm>
            <a:off x="357350" y="4692650"/>
            <a:ext cx="7542465" cy="313459"/>
          </a:xfrm>
          <a:prstGeom prst="rect">
            <a:avLst/>
          </a:prstGeo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a:t>Presenter Name: Libre Franklin Bold 18/single</a:t>
            </a:r>
          </a:p>
        </p:txBody>
      </p:sp>
    </p:spTree>
    <p:extLst>
      <p:ext uri="{BB962C8B-B14F-4D97-AF65-F5344CB8AC3E}">
        <p14:creationId xmlns:p14="http://schemas.microsoft.com/office/powerpoint/2010/main" val="3532899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7_Title Slide Blue">
    <p:bg>
      <p:bgRef idx="1001">
        <a:schemeClr val="bg2"/>
      </p:bgRef>
    </p:bg>
    <p:spTree>
      <p:nvGrpSpPr>
        <p:cNvPr id="1" name=""/>
        <p:cNvGrpSpPr/>
        <p:nvPr/>
      </p:nvGrpSpPr>
      <p:grpSpPr>
        <a:xfrm>
          <a:off x="0" y="0"/>
          <a:ext cx="0" cy="0"/>
          <a:chOff x="0" y="0"/>
          <a:chExt cx="0" cy="0"/>
        </a:xfrm>
      </p:grpSpPr>
      <p:pic>
        <p:nvPicPr>
          <p:cNvPr id="3" name="Picture 2" descr="A picture containing person, clothing, people&#10;&#10;Description automatically generated">
            <a:extLst>
              <a:ext uri="{FF2B5EF4-FFF2-40B4-BE49-F238E27FC236}">
                <a16:creationId xmlns:a16="http://schemas.microsoft.com/office/drawing/2014/main" id="{65A7B717-8287-DE41-AB08-782D96CAAD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251" t="30209" r="31029" b="16135"/>
          <a:stretch/>
        </p:blipFill>
        <p:spPr>
          <a:xfrm>
            <a:off x="1" y="-1"/>
            <a:ext cx="12192000" cy="6858001"/>
          </a:xfrm>
          <a:prstGeom prst="rect">
            <a:avLst/>
          </a:prstGeom>
        </p:spPr>
      </p:pic>
      <p:sp>
        <p:nvSpPr>
          <p:cNvPr id="12" name="Rectangle 11">
            <a:extLst>
              <a:ext uri="{FF2B5EF4-FFF2-40B4-BE49-F238E27FC236}">
                <a16:creationId xmlns:a16="http://schemas.microsoft.com/office/drawing/2014/main" id="{2E5F180D-F67D-5741-B016-4273FA0FC028}"/>
              </a:ext>
            </a:extLst>
          </p:cNvPr>
          <p:cNvSpPr/>
          <p:nvPr userDrawn="1"/>
        </p:nvSpPr>
        <p:spPr>
          <a:xfrm>
            <a:off x="-19878" y="-19878"/>
            <a:ext cx="12211878" cy="6877878"/>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p:cNvSpPr>
            <a:spLocks noGrp="1"/>
          </p:cNvSpPr>
          <p:nvPr>
            <p:ph type="title" hasCustomPrompt="1"/>
          </p:nvPr>
        </p:nvSpPr>
        <p:spPr>
          <a:xfrm>
            <a:off x="357351" y="2529590"/>
            <a:ext cx="7542049" cy="1810062"/>
          </a:xfrm>
          <a:prstGeom prst="rect">
            <a:avLst/>
          </a:prstGeom>
        </p:spPr>
        <p:txBody>
          <a:bodyPr lIns="0" tIns="0" rIns="0" bIns="0"/>
          <a:lstStyle>
            <a:lvl1pPr>
              <a:lnSpc>
                <a:spcPct val="100000"/>
              </a:lnSpc>
              <a:defRPr sz="3600" baseline="0"/>
            </a:lvl1pPr>
          </a:lstStyle>
          <a:p>
            <a:r>
              <a:rPr lang="en-US"/>
              <a:t>Presentation Title Libre Franklin Light 36 pt. single spaced</a:t>
            </a:r>
          </a:p>
        </p:txBody>
      </p:sp>
      <p:pic>
        <p:nvPicPr>
          <p:cNvPr id="7" name="McKesson Logo"/>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3650" y="347661"/>
            <a:ext cx="1685763" cy="240823"/>
          </a:xfrm>
          <a:prstGeom prst="rect">
            <a:avLst/>
          </a:prstGeom>
        </p:spPr>
      </p:pic>
      <p:sp>
        <p:nvSpPr>
          <p:cNvPr id="8" name="Presenter Title"/>
          <p:cNvSpPr>
            <a:spLocks noGrp="1"/>
          </p:cNvSpPr>
          <p:nvPr>
            <p:ph type="body" sz="quarter" idx="12" hasCustomPrompt="1"/>
          </p:nvPr>
        </p:nvSpPr>
        <p:spPr>
          <a:xfrm>
            <a:off x="357188" y="5099051"/>
            <a:ext cx="7542212" cy="331932"/>
          </a:xfrm>
          <a:prstGeom prst="rect">
            <a:avLst/>
          </a:prstGeo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Light 18 </a:t>
            </a:r>
            <a:r>
              <a:rPr lang="en-US" err="1"/>
              <a:t>pt</a:t>
            </a:r>
            <a:endParaRPr lang="en-US"/>
          </a:p>
        </p:txBody>
      </p:sp>
      <p:sp>
        <p:nvSpPr>
          <p:cNvPr id="9" name="Presenter Name"/>
          <p:cNvSpPr>
            <a:spLocks noGrp="1"/>
          </p:cNvSpPr>
          <p:nvPr>
            <p:ph type="body" sz="quarter" idx="10" hasCustomPrompt="1"/>
          </p:nvPr>
        </p:nvSpPr>
        <p:spPr>
          <a:xfrm>
            <a:off x="357350" y="4692650"/>
            <a:ext cx="7542465" cy="313459"/>
          </a:xfrm>
          <a:prstGeom prst="rect">
            <a:avLst/>
          </a:prstGeo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a:t>Presenter Name: Libre Franklin Bold 18/single</a:t>
            </a:r>
          </a:p>
        </p:txBody>
      </p:sp>
    </p:spTree>
    <p:extLst>
      <p:ext uri="{BB962C8B-B14F-4D97-AF65-F5344CB8AC3E}">
        <p14:creationId xmlns:p14="http://schemas.microsoft.com/office/powerpoint/2010/main" val="3144856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Centered White">
    <p:spTree>
      <p:nvGrpSpPr>
        <p:cNvPr id="1" name=""/>
        <p:cNvGrpSpPr/>
        <p:nvPr/>
      </p:nvGrpSpPr>
      <p:grpSpPr>
        <a:xfrm>
          <a:off x="0" y="0"/>
          <a:ext cx="0" cy="0"/>
          <a:chOff x="0" y="0"/>
          <a:chExt cx="0" cy="0"/>
        </a:xfrm>
      </p:grpSpPr>
      <p:sp>
        <p:nvSpPr>
          <p:cNvPr id="10" name="Title"/>
          <p:cNvSpPr>
            <a:spLocks noGrp="1"/>
          </p:cNvSpPr>
          <p:nvPr>
            <p:ph type="title" hasCustomPrompt="1"/>
          </p:nvPr>
        </p:nvSpPr>
        <p:spPr>
          <a:xfrm>
            <a:off x="2328557" y="2529590"/>
            <a:ext cx="7542465" cy="1810062"/>
          </a:xfrm>
          <a:prstGeom prst="rect">
            <a:avLst/>
          </a:prstGeom>
        </p:spPr>
        <p:txBody>
          <a:bodyPr lIns="0" tIns="0" rIns="0" bIns="0"/>
          <a:lstStyle>
            <a:lvl1pPr algn="ctr">
              <a:lnSpc>
                <a:spcPct val="100000"/>
              </a:lnSpc>
              <a:defRPr sz="3600" baseline="0"/>
            </a:lvl1pPr>
          </a:lstStyle>
          <a:p>
            <a:r>
              <a:rPr lang="en-US"/>
              <a:t>Presentation Title </a:t>
            </a:r>
            <a:br>
              <a:rPr lang="en-US"/>
            </a:br>
            <a:r>
              <a:rPr lang="en-US"/>
              <a:t>36 pt. single spaced</a:t>
            </a:r>
          </a:p>
        </p:txBody>
      </p:sp>
      <p:pic>
        <p:nvPicPr>
          <p:cNvPr id="5" name="McKesson Logo"/>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3644" y="327876"/>
            <a:ext cx="1787843" cy="279837"/>
          </a:xfrm>
          <a:prstGeom prst="rect">
            <a:avLst/>
          </a:prstGeom>
        </p:spPr>
      </p:pic>
      <p:sp>
        <p:nvSpPr>
          <p:cNvPr id="8" name="Presenter Title"/>
          <p:cNvSpPr>
            <a:spLocks noGrp="1"/>
          </p:cNvSpPr>
          <p:nvPr>
            <p:ph type="body" sz="quarter" idx="12" hasCustomPrompt="1"/>
          </p:nvPr>
        </p:nvSpPr>
        <p:spPr>
          <a:xfrm>
            <a:off x="2328810" y="5080578"/>
            <a:ext cx="7542212" cy="331932"/>
          </a:xfrm>
          <a:prstGeom prst="rect">
            <a:avLst/>
          </a:prstGeom>
        </p:spPr>
        <p:txBody>
          <a:bodyPr>
            <a:noAutofit/>
          </a:bodyPr>
          <a:lstStyle>
            <a:lvl1pPr marL="0" indent="0" algn="ctr">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18 </a:t>
            </a:r>
            <a:r>
              <a:rPr lang="en-US" err="1"/>
              <a:t>pt</a:t>
            </a:r>
            <a:endParaRPr lang="en-US"/>
          </a:p>
        </p:txBody>
      </p:sp>
      <p:sp>
        <p:nvSpPr>
          <p:cNvPr id="9" name="Presenter Name"/>
          <p:cNvSpPr>
            <a:spLocks noGrp="1"/>
          </p:cNvSpPr>
          <p:nvPr>
            <p:ph type="body" sz="quarter" idx="10" hasCustomPrompt="1"/>
          </p:nvPr>
        </p:nvSpPr>
        <p:spPr>
          <a:xfrm>
            <a:off x="2328972" y="4674177"/>
            <a:ext cx="7542465" cy="313459"/>
          </a:xfrm>
          <a:prstGeom prst="rect">
            <a:avLst/>
          </a:prstGeom>
        </p:spPr>
        <p:txBody>
          <a:bodyPr lIns="0" tIns="0" rIns="0" bIns="0">
            <a:noAutofit/>
          </a:bodyPr>
          <a:lstStyle>
            <a:lvl1pPr marL="0" indent="0" algn="ctr">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Presenter Name: Bold 18/single</a:t>
            </a:r>
          </a:p>
        </p:txBody>
      </p:sp>
    </p:spTree>
    <p:extLst>
      <p:ext uri="{BB962C8B-B14F-4D97-AF65-F5344CB8AC3E}">
        <p14:creationId xmlns:p14="http://schemas.microsoft.com/office/powerpoint/2010/main" val="25050497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Centered Blue">
    <p:bg>
      <p:bgRef idx="1001">
        <a:schemeClr val="bg2"/>
      </p:bgRef>
    </p:bg>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2313151" y="2529590"/>
            <a:ext cx="7542465" cy="1810062"/>
          </a:xfrm>
          <a:prstGeom prst="rect">
            <a:avLst/>
          </a:prstGeom>
        </p:spPr>
        <p:txBody>
          <a:bodyPr lIns="0" tIns="0" rIns="0" bIns="0"/>
          <a:lstStyle>
            <a:lvl1pPr algn="ctr">
              <a:lnSpc>
                <a:spcPct val="100000"/>
              </a:lnSpc>
              <a:defRPr sz="3600" baseline="0"/>
            </a:lvl1pPr>
          </a:lstStyle>
          <a:p>
            <a:r>
              <a:rPr lang="en-US"/>
              <a:t>Presentation Title </a:t>
            </a:r>
            <a:br>
              <a:rPr lang="en-US"/>
            </a:br>
            <a:r>
              <a:rPr lang="en-US"/>
              <a:t>36 pt. single spaced</a:t>
            </a:r>
          </a:p>
        </p:txBody>
      </p:sp>
      <p:pic>
        <p:nvPicPr>
          <p:cNvPr id="5" name="McKesson Logo"/>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53650" y="347661"/>
            <a:ext cx="1685763" cy="240823"/>
          </a:xfrm>
          <a:prstGeom prst="rect">
            <a:avLst/>
          </a:prstGeom>
        </p:spPr>
      </p:pic>
      <p:sp>
        <p:nvSpPr>
          <p:cNvPr id="8" name="Presenter Title"/>
          <p:cNvSpPr>
            <a:spLocks noGrp="1"/>
          </p:cNvSpPr>
          <p:nvPr>
            <p:ph type="body" sz="quarter" idx="12" hasCustomPrompt="1"/>
          </p:nvPr>
        </p:nvSpPr>
        <p:spPr>
          <a:xfrm>
            <a:off x="2312989" y="5099051"/>
            <a:ext cx="7542212" cy="331932"/>
          </a:xfrm>
          <a:prstGeom prst="rect">
            <a:avLst/>
          </a:prstGeom>
        </p:spPr>
        <p:txBody>
          <a:bodyPr>
            <a:noAutofit/>
          </a:bodyPr>
          <a:lstStyle>
            <a:lvl1pPr marL="0" indent="0" algn="ctr">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18 </a:t>
            </a:r>
            <a:r>
              <a:rPr lang="en-US" err="1"/>
              <a:t>pt</a:t>
            </a:r>
            <a:endParaRPr lang="en-US"/>
          </a:p>
        </p:txBody>
      </p:sp>
      <p:sp>
        <p:nvSpPr>
          <p:cNvPr id="9" name="Presenter Name"/>
          <p:cNvSpPr>
            <a:spLocks noGrp="1"/>
          </p:cNvSpPr>
          <p:nvPr>
            <p:ph type="body" sz="quarter" idx="10" hasCustomPrompt="1"/>
          </p:nvPr>
        </p:nvSpPr>
        <p:spPr>
          <a:xfrm>
            <a:off x="2313151" y="4692650"/>
            <a:ext cx="7542465" cy="313459"/>
          </a:xfrm>
          <a:prstGeom prst="rect">
            <a:avLst/>
          </a:prstGeom>
        </p:spPr>
        <p:txBody>
          <a:bodyPr lIns="0" tIns="0" rIns="0" bIns="0">
            <a:noAutofit/>
          </a:bodyPr>
          <a:lstStyle>
            <a:lvl1pPr marL="0" indent="0" algn="ctr">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Presenter Name: Bold 18/single</a:t>
            </a:r>
          </a:p>
        </p:txBody>
      </p:sp>
    </p:spTree>
    <p:extLst>
      <p:ext uri="{BB962C8B-B14F-4D97-AF65-F5344CB8AC3E}">
        <p14:creationId xmlns:p14="http://schemas.microsoft.com/office/powerpoint/2010/main" val="12830763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Slide White - Orange Pattern">
    <p:spTree>
      <p:nvGrpSpPr>
        <p:cNvPr id="1" name=""/>
        <p:cNvGrpSpPr/>
        <p:nvPr/>
      </p:nvGrpSpPr>
      <p:grpSpPr>
        <a:xfrm>
          <a:off x="0" y="0"/>
          <a:ext cx="0" cy="0"/>
          <a:chOff x="0" y="0"/>
          <a:chExt cx="0" cy="0"/>
        </a:xfrm>
      </p:grpSpPr>
      <p:pic>
        <p:nvPicPr>
          <p:cNvPr id="2" name="Graphic 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3644" y="327876"/>
            <a:ext cx="1787843" cy="279837"/>
          </a:xfrm>
          <a:prstGeom prst="rect">
            <a:avLst/>
          </a:prstGeom>
        </p:spPr>
      </p:pic>
      <p:sp>
        <p:nvSpPr>
          <p:cNvPr id="10" name="Title 9"/>
          <p:cNvSpPr>
            <a:spLocks noGrp="1"/>
          </p:cNvSpPr>
          <p:nvPr>
            <p:ph type="title" hasCustomPrompt="1"/>
          </p:nvPr>
        </p:nvSpPr>
        <p:spPr>
          <a:xfrm>
            <a:off x="357351" y="2529590"/>
            <a:ext cx="7542465" cy="1810062"/>
          </a:xfrm>
          <a:prstGeom prst="rect">
            <a:avLst/>
          </a:prstGeom>
        </p:spPr>
        <p:txBody>
          <a:bodyPr lIns="0" tIns="0" rIns="0" bIns="0">
            <a:noAutofit/>
          </a:bodyPr>
          <a:lstStyle>
            <a:lvl1pPr>
              <a:lnSpc>
                <a:spcPct val="100000"/>
              </a:lnSpc>
              <a:defRPr sz="3600" baseline="0"/>
            </a:lvl1pPr>
          </a:lstStyle>
          <a:p>
            <a:r>
              <a:rPr lang="en-US"/>
              <a:t>Presentation Title Libre Franklin Light 36 pt. single spaced</a:t>
            </a:r>
          </a:p>
        </p:txBody>
      </p:sp>
      <p:pic>
        <p:nvPicPr>
          <p:cNvPr id="7" name="Graphic 6">
            <a:extLst>
              <a:ext uri="{FF2B5EF4-FFF2-40B4-BE49-F238E27FC236}">
                <a16:creationId xmlns:a16="http://schemas.microsoft.com/office/drawing/2014/main" id="{14A6AC98-FF00-0B46-BC66-BEB9758391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76500" y="889000"/>
            <a:ext cx="9715500" cy="5969000"/>
          </a:xfrm>
          <a:prstGeom prst="rect">
            <a:avLst/>
          </a:prstGeom>
        </p:spPr>
      </p:pic>
      <p:grpSp>
        <p:nvGrpSpPr>
          <p:cNvPr id="9" name="Group 8">
            <a:extLst>
              <a:ext uri="{FF2B5EF4-FFF2-40B4-BE49-F238E27FC236}">
                <a16:creationId xmlns:a16="http://schemas.microsoft.com/office/drawing/2014/main" id="{3CF30CF0-F379-424F-B1E1-EE1AC31917B6}"/>
              </a:ext>
            </a:extLst>
          </p:cNvPr>
          <p:cNvGrpSpPr/>
          <p:nvPr userDrawn="1"/>
        </p:nvGrpSpPr>
        <p:grpSpPr>
          <a:xfrm>
            <a:off x="3680430" y="1402384"/>
            <a:ext cx="7836625" cy="4772106"/>
            <a:chOff x="3680430" y="1402384"/>
            <a:chExt cx="7836625" cy="4772106"/>
          </a:xfrm>
        </p:grpSpPr>
        <p:pic>
          <p:nvPicPr>
            <p:cNvPr id="11" name="Graphic 10">
              <a:extLst>
                <a:ext uri="{FF2B5EF4-FFF2-40B4-BE49-F238E27FC236}">
                  <a16:creationId xmlns:a16="http://schemas.microsoft.com/office/drawing/2014/main" id="{35D69E2A-A18C-B745-A9B6-5CE0A28B799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4848" y="2588100"/>
              <a:ext cx="190500" cy="533400"/>
            </a:xfrm>
            <a:prstGeom prst="rect">
              <a:avLst/>
            </a:prstGeom>
          </p:spPr>
        </p:pic>
        <p:pic>
          <p:nvPicPr>
            <p:cNvPr id="12" name="Graphic 11">
              <a:extLst>
                <a:ext uri="{FF2B5EF4-FFF2-40B4-BE49-F238E27FC236}">
                  <a16:creationId xmlns:a16="http://schemas.microsoft.com/office/drawing/2014/main" id="{E33FBBE6-FD13-4840-8A45-507D2496E45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09212" y="3263900"/>
              <a:ext cx="190500" cy="533400"/>
            </a:xfrm>
            <a:prstGeom prst="rect">
              <a:avLst/>
            </a:prstGeom>
          </p:spPr>
        </p:pic>
        <p:pic>
          <p:nvPicPr>
            <p:cNvPr id="13" name="Graphic 12">
              <a:extLst>
                <a:ext uri="{FF2B5EF4-FFF2-40B4-BE49-F238E27FC236}">
                  <a16:creationId xmlns:a16="http://schemas.microsoft.com/office/drawing/2014/main" id="{D1FCC85C-1F6D-BB47-BE69-CF184CE1650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155105" y="1906439"/>
              <a:ext cx="190500" cy="533400"/>
            </a:xfrm>
            <a:prstGeom prst="rect">
              <a:avLst/>
            </a:prstGeom>
          </p:spPr>
        </p:pic>
        <p:pic>
          <p:nvPicPr>
            <p:cNvPr id="14" name="Graphic 13">
              <a:extLst>
                <a:ext uri="{FF2B5EF4-FFF2-40B4-BE49-F238E27FC236}">
                  <a16:creationId xmlns:a16="http://schemas.microsoft.com/office/drawing/2014/main" id="{89C78BE7-CFCE-7D41-A505-E8188CEF8534}"/>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6391880" y="5303237"/>
              <a:ext cx="190500" cy="533400"/>
            </a:xfrm>
            <a:prstGeom prst="rect">
              <a:avLst/>
            </a:prstGeom>
          </p:spPr>
        </p:pic>
        <p:pic>
          <p:nvPicPr>
            <p:cNvPr id="15" name="Graphic 14">
              <a:extLst>
                <a:ext uri="{FF2B5EF4-FFF2-40B4-BE49-F238E27FC236}">
                  <a16:creationId xmlns:a16="http://schemas.microsoft.com/office/drawing/2014/main" id="{ADA29A8E-B0F5-1643-9EEF-76111D5D406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49478" y="1230934"/>
              <a:ext cx="190500" cy="533400"/>
            </a:xfrm>
            <a:prstGeom prst="rect">
              <a:avLst/>
            </a:prstGeom>
          </p:spPr>
        </p:pic>
        <p:pic>
          <p:nvPicPr>
            <p:cNvPr id="16" name="Graphic 15">
              <a:extLst>
                <a:ext uri="{FF2B5EF4-FFF2-40B4-BE49-F238E27FC236}">
                  <a16:creationId xmlns:a16="http://schemas.microsoft.com/office/drawing/2014/main" id="{DB952F3F-10F6-BA4E-A14B-76512B98C2E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80430" y="5641090"/>
              <a:ext cx="190500" cy="533400"/>
            </a:xfrm>
            <a:prstGeom prst="rect">
              <a:avLst/>
            </a:prstGeom>
          </p:spPr>
        </p:pic>
      </p:grpSp>
      <p:sp>
        <p:nvSpPr>
          <p:cNvPr id="17" name="Presenter Title">
            <a:extLst>
              <a:ext uri="{FF2B5EF4-FFF2-40B4-BE49-F238E27FC236}">
                <a16:creationId xmlns:a16="http://schemas.microsoft.com/office/drawing/2014/main" id="{CA0D4525-EA91-5C4A-9B6E-4C219025F8B6}"/>
              </a:ext>
            </a:extLst>
          </p:cNvPr>
          <p:cNvSpPr>
            <a:spLocks noGrp="1"/>
          </p:cNvSpPr>
          <p:nvPr>
            <p:ph type="body" sz="quarter" idx="12" hasCustomPrompt="1"/>
          </p:nvPr>
        </p:nvSpPr>
        <p:spPr>
          <a:xfrm>
            <a:off x="357188" y="5099051"/>
            <a:ext cx="7542212" cy="331932"/>
          </a:xfr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18 </a:t>
            </a:r>
            <a:r>
              <a:rPr lang="en-US" err="1"/>
              <a:t>pt</a:t>
            </a:r>
            <a:endParaRPr lang="en-US"/>
          </a:p>
        </p:txBody>
      </p:sp>
      <p:sp>
        <p:nvSpPr>
          <p:cNvPr id="18" name="Presenter Name">
            <a:extLst>
              <a:ext uri="{FF2B5EF4-FFF2-40B4-BE49-F238E27FC236}">
                <a16:creationId xmlns:a16="http://schemas.microsoft.com/office/drawing/2014/main" id="{69A8792F-1EEE-B346-BE0F-BA585F2FEA78}"/>
              </a:ext>
            </a:extLst>
          </p:cNvPr>
          <p:cNvSpPr>
            <a:spLocks noGrp="1"/>
          </p:cNvSpPr>
          <p:nvPr>
            <p:ph type="body" sz="quarter" idx="10" hasCustomPrompt="1"/>
          </p:nvPr>
        </p:nvSpPr>
        <p:spPr>
          <a:xfrm>
            <a:off x="357350" y="4692650"/>
            <a:ext cx="7542465" cy="313459"/>
          </a:xfr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Presenter Name: Libre Franklin Bold 18/single</a:t>
            </a:r>
          </a:p>
        </p:txBody>
      </p:sp>
    </p:spTree>
    <p:extLst>
      <p:ext uri="{BB962C8B-B14F-4D97-AF65-F5344CB8AC3E}">
        <p14:creationId xmlns:p14="http://schemas.microsoft.com/office/powerpoint/2010/main" val="339848452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Slide White - Green Pattern">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FB6BBA6-8043-0843-80C6-06F7D23BD87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76500" y="889000"/>
            <a:ext cx="9715500" cy="5969000"/>
          </a:xfrm>
          <a:prstGeom prst="rect">
            <a:avLst/>
          </a:prstGeom>
        </p:spPr>
      </p:pic>
      <p:pic>
        <p:nvPicPr>
          <p:cNvPr id="2" name="Graphic 1"/>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03644" y="327876"/>
            <a:ext cx="1787843" cy="279837"/>
          </a:xfrm>
          <a:prstGeom prst="rect">
            <a:avLst/>
          </a:prstGeom>
        </p:spPr>
      </p:pic>
      <p:sp>
        <p:nvSpPr>
          <p:cNvPr id="8" name="Presenter Title"/>
          <p:cNvSpPr>
            <a:spLocks noGrp="1"/>
          </p:cNvSpPr>
          <p:nvPr>
            <p:ph type="body" sz="quarter" idx="12" hasCustomPrompt="1"/>
          </p:nvPr>
        </p:nvSpPr>
        <p:spPr>
          <a:xfrm>
            <a:off x="357188" y="5099051"/>
            <a:ext cx="7542212" cy="331932"/>
          </a:xfr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18 </a:t>
            </a:r>
            <a:r>
              <a:rPr lang="en-US" err="1"/>
              <a:t>pt</a:t>
            </a:r>
            <a:endParaRPr lang="en-US"/>
          </a:p>
        </p:txBody>
      </p:sp>
      <p:sp>
        <p:nvSpPr>
          <p:cNvPr id="3" name="Presenter Name"/>
          <p:cNvSpPr>
            <a:spLocks noGrp="1"/>
          </p:cNvSpPr>
          <p:nvPr>
            <p:ph type="body" sz="quarter" idx="10" hasCustomPrompt="1"/>
          </p:nvPr>
        </p:nvSpPr>
        <p:spPr>
          <a:xfrm>
            <a:off x="357350" y="4692650"/>
            <a:ext cx="7542465" cy="313459"/>
          </a:xfr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Presenter Name: Libre Franklin Bold 18/single</a:t>
            </a:r>
          </a:p>
        </p:txBody>
      </p:sp>
      <p:sp>
        <p:nvSpPr>
          <p:cNvPr id="10" name="Title 9"/>
          <p:cNvSpPr>
            <a:spLocks noGrp="1"/>
          </p:cNvSpPr>
          <p:nvPr>
            <p:ph type="title" hasCustomPrompt="1"/>
          </p:nvPr>
        </p:nvSpPr>
        <p:spPr>
          <a:xfrm>
            <a:off x="357351" y="2529590"/>
            <a:ext cx="7542465" cy="1810062"/>
          </a:xfrm>
          <a:prstGeom prst="rect">
            <a:avLst/>
          </a:prstGeom>
        </p:spPr>
        <p:txBody>
          <a:bodyPr lIns="0" tIns="0" rIns="0" bIns="0">
            <a:noAutofit/>
          </a:bodyPr>
          <a:lstStyle>
            <a:lvl1pPr>
              <a:lnSpc>
                <a:spcPct val="100000"/>
              </a:lnSpc>
              <a:defRPr sz="3600" baseline="0"/>
            </a:lvl1pPr>
          </a:lstStyle>
          <a:p>
            <a:r>
              <a:rPr lang="en-US"/>
              <a:t>Presentation Title Libre Franklin Light 36 pt. single spaced</a:t>
            </a:r>
          </a:p>
        </p:txBody>
      </p:sp>
      <p:grpSp>
        <p:nvGrpSpPr>
          <p:cNvPr id="16" name="Group 15">
            <a:extLst>
              <a:ext uri="{FF2B5EF4-FFF2-40B4-BE49-F238E27FC236}">
                <a16:creationId xmlns:a16="http://schemas.microsoft.com/office/drawing/2014/main" id="{42C52F49-E1F1-3341-93DC-8C52924A124D}"/>
              </a:ext>
            </a:extLst>
          </p:cNvPr>
          <p:cNvGrpSpPr/>
          <p:nvPr userDrawn="1"/>
        </p:nvGrpSpPr>
        <p:grpSpPr>
          <a:xfrm>
            <a:off x="3680430" y="1402384"/>
            <a:ext cx="7836625" cy="4772106"/>
            <a:chOff x="3680430" y="1402384"/>
            <a:chExt cx="7836625" cy="4772106"/>
          </a:xfrm>
        </p:grpSpPr>
        <p:pic>
          <p:nvPicPr>
            <p:cNvPr id="9" name="Graphic 8">
              <a:extLst>
                <a:ext uri="{FF2B5EF4-FFF2-40B4-BE49-F238E27FC236}">
                  <a16:creationId xmlns:a16="http://schemas.microsoft.com/office/drawing/2014/main" id="{6A98E624-2658-C04A-9D3E-BC608278AEF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4848" y="2588100"/>
              <a:ext cx="190500" cy="533400"/>
            </a:xfrm>
            <a:prstGeom prst="rect">
              <a:avLst/>
            </a:prstGeom>
          </p:spPr>
        </p:pic>
        <p:pic>
          <p:nvPicPr>
            <p:cNvPr id="11" name="Graphic 10">
              <a:extLst>
                <a:ext uri="{FF2B5EF4-FFF2-40B4-BE49-F238E27FC236}">
                  <a16:creationId xmlns:a16="http://schemas.microsoft.com/office/drawing/2014/main" id="{DA4D4C08-658A-8D4D-BBB5-563FD312156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09212" y="3263900"/>
              <a:ext cx="190500" cy="533400"/>
            </a:xfrm>
            <a:prstGeom prst="rect">
              <a:avLst/>
            </a:prstGeom>
          </p:spPr>
        </p:pic>
        <p:pic>
          <p:nvPicPr>
            <p:cNvPr id="12" name="Graphic 11">
              <a:extLst>
                <a:ext uri="{FF2B5EF4-FFF2-40B4-BE49-F238E27FC236}">
                  <a16:creationId xmlns:a16="http://schemas.microsoft.com/office/drawing/2014/main" id="{6E4E5A6B-9B76-CC47-887E-4CC4B8BC475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155105" y="1906439"/>
              <a:ext cx="190500" cy="533400"/>
            </a:xfrm>
            <a:prstGeom prst="rect">
              <a:avLst/>
            </a:prstGeom>
          </p:spPr>
        </p:pic>
        <p:pic>
          <p:nvPicPr>
            <p:cNvPr id="13" name="Graphic 12">
              <a:extLst>
                <a:ext uri="{FF2B5EF4-FFF2-40B4-BE49-F238E27FC236}">
                  <a16:creationId xmlns:a16="http://schemas.microsoft.com/office/drawing/2014/main" id="{29DCE835-AB5F-794C-9E4F-8BA4472F682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6391880" y="5303237"/>
              <a:ext cx="190500" cy="533400"/>
            </a:xfrm>
            <a:prstGeom prst="rect">
              <a:avLst/>
            </a:prstGeom>
          </p:spPr>
        </p:pic>
        <p:pic>
          <p:nvPicPr>
            <p:cNvPr id="14" name="Graphic 13">
              <a:extLst>
                <a:ext uri="{FF2B5EF4-FFF2-40B4-BE49-F238E27FC236}">
                  <a16:creationId xmlns:a16="http://schemas.microsoft.com/office/drawing/2014/main" id="{FE245E0C-DE05-FF4C-A023-D78F5553366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49478" y="1230934"/>
              <a:ext cx="190500" cy="533400"/>
            </a:xfrm>
            <a:prstGeom prst="rect">
              <a:avLst/>
            </a:prstGeom>
          </p:spPr>
        </p:pic>
        <p:pic>
          <p:nvPicPr>
            <p:cNvPr id="15" name="Graphic 14">
              <a:extLst>
                <a:ext uri="{FF2B5EF4-FFF2-40B4-BE49-F238E27FC236}">
                  <a16:creationId xmlns:a16="http://schemas.microsoft.com/office/drawing/2014/main" id="{EA0D0358-1138-9143-AC82-634E16241529}"/>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80430" y="5641090"/>
              <a:ext cx="190500" cy="533400"/>
            </a:xfrm>
            <a:prstGeom prst="rect">
              <a:avLst/>
            </a:prstGeom>
          </p:spPr>
        </p:pic>
      </p:grpSp>
    </p:spTree>
    <p:extLst>
      <p:ext uri="{BB962C8B-B14F-4D97-AF65-F5344CB8AC3E}">
        <p14:creationId xmlns:p14="http://schemas.microsoft.com/office/powerpoint/2010/main" val="34499972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White - Purple Pattern">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FB6BBA6-8043-0843-80C6-06F7D23BD87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76500" y="889000"/>
            <a:ext cx="9715500" cy="5969000"/>
          </a:xfrm>
          <a:prstGeom prst="rect">
            <a:avLst/>
          </a:prstGeom>
        </p:spPr>
      </p:pic>
      <p:pic>
        <p:nvPicPr>
          <p:cNvPr id="2" name="Graphic 1"/>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03644" y="327876"/>
            <a:ext cx="1787843" cy="279837"/>
          </a:xfrm>
          <a:prstGeom prst="rect">
            <a:avLst/>
          </a:prstGeom>
        </p:spPr>
      </p:pic>
      <p:sp>
        <p:nvSpPr>
          <p:cNvPr id="8" name="Presenter Title"/>
          <p:cNvSpPr>
            <a:spLocks noGrp="1"/>
          </p:cNvSpPr>
          <p:nvPr>
            <p:ph type="body" sz="quarter" idx="12" hasCustomPrompt="1"/>
          </p:nvPr>
        </p:nvSpPr>
        <p:spPr>
          <a:xfrm>
            <a:off x="357188" y="5099051"/>
            <a:ext cx="7542212" cy="331932"/>
          </a:xfrm>
        </p:spPr>
        <p:txBody>
          <a:bodyPr>
            <a:noAutofit/>
          </a:bodyPr>
          <a:lstStyle>
            <a:lvl1pPr marL="0" indent="0">
              <a:buNone/>
              <a:defRPr sz="1800" baseline="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a:t>Presenter title: Libre Franklin 18 </a:t>
            </a:r>
            <a:r>
              <a:rPr lang="en-US" err="1"/>
              <a:t>pt</a:t>
            </a:r>
            <a:endParaRPr lang="en-US"/>
          </a:p>
        </p:txBody>
      </p:sp>
      <p:sp>
        <p:nvSpPr>
          <p:cNvPr id="3" name="Presenter Name"/>
          <p:cNvSpPr>
            <a:spLocks noGrp="1"/>
          </p:cNvSpPr>
          <p:nvPr>
            <p:ph type="body" sz="quarter" idx="10" hasCustomPrompt="1"/>
          </p:nvPr>
        </p:nvSpPr>
        <p:spPr>
          <a:xfrm>
            <a:off x="357350" y="4692650"/>
            <a:ext cx="7542465" cy="313459"/>
          </a:xfrm>
        </p:spPr>
        <p:txBody>
          <a:bodyPr lIns="0" tIns="0" rIns="0" bIns="0">
            <a:noAutofit/>
          </a:bodyPr>
          <a:lstStyle>
            <a:lvl1pPr marL="0" indent="0">
              <a:buNone/>
              <a:defRPr sz="1800" b="1" baseline="0">
                <a:solidFill>
                  <a:schemeClr val="tx2"/>
                </a:solidFill>
                <a:latin typeface="Libre Franklin" pitchFamily="2" charset="77"/>
              </a:defRPr>
            </a:lvl1pPr>
            <a:lvl2pPr marL="0" indent="0">
              <a:lnSpc>
                <a:spcPct val="100000"/>
              </a:lnSpc>
              <a:spcBef>
                <a:spcPts val="0"/>
              </a:spcBef>
              <a:buNone/>
              <a:tabLst/>
              <a:defRPr sz="18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Presenter Name: Libre Franklin Bold 18/single</a:t>
            </a:r>
          </a:p>
        </p:txBody>
      </p:sp>
      <p:sp>
        <p:nvSpPr>
          <p:cNvPr id="10" name="Title 9"/>
          <p:cNvSpPr>
            <a:spLocks noGrp="1"/>
          </p:cNvSpPr>
          <p:nvPr>
            <p:ph type="title" hasCustomPrompt="1"/>
          </p:nvPr>
        </p:nvSpPr>
        <p:spPr>
          <a:xfrm>
            <a:off x="357351" y="2529590"/>
            <a:ext cx="7542465" cy="1810062"/>
          </a:xfrm>
          <a:prstGeom prst="rect">
            <a:avLst/>
          </a:prstGeom>
        </p:spPr>
        <p:txBody>
          <a:bodyPr lIns="0" tIns="0" rIns="0" bIns="0">
            <a:noAutofit/>
          </a:bodyPr>
          <a:lstStyle>
            <a:lvl1pPr>
              <a:lnSpc>
                <a:spcPct val="100000"/>
              </a:lnSpc>
              <a:defRPr sz="3600" baseline="0"/>
            </a:lvl1pPr>
          </a:lstStyle>
          <a:p>
            <a:r>
              <a:rPr lang="en-US"/>
              <a:t>Presentation Title Libre Franklin Light 36 pt. single spaced</a:t>
            </a:r>
          </a:p>
        </p:txBody>
      </p:sp>
      <p:grpSp>
        <p:nvGrpSpPr>
          <p:cNvPr id="16" name="Group 15">
            <a:extLst>
              <a:ext uri="{FF2B5EF4-FFF2-40B4-BE49-F238E27FC236}">
                <a16:creationId xmlns:a16="http://schemas.microsoft.com/office/drawing/2014/main" id="{42C52F49-E1F1-3341-93DC-8C52924A124D}"/>
              </a:ext>
            </a:extLst>
          </p:cNvPr>
          <p:cNvGrpSpPr/>
          <p:nvPr userDrawn="1"/>
        </p:nvGrpSpPr>
        <p:grpSpPr>
          <a:xfrm>
            <a:off x="3680430" y="1402384"/>
            <a:ext cx="7836625" cy="4772106"/>
            <a:chOff x="3680430" y="1402384"/>
            <a:chExt cx="7836625" cy="4772106"/>
          </a:xfrm>
        </p:grpSpPr>
        <p:pic>
          <p:nvPicPr>
            <p:cNvPr id="9" name="Graphic 8">
              <a:extLst>
                <a:ext uri="{FF2B5EF4-FFF2-40B4-BE49-F238E27FC236}">
                  <a16:creationId xmlns:a16="http://schemas.microsoft.com/office/drawing/2014/main" id="{6A98E624-2658-C04A-9D3E-BC608278AEF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4848" y="2588100"/>
              <a:ext cx="190500" cy="533400"/>
            </a:xfrm>
            <a:prstGeom prst="rect">
              <a:avLst/>
            </a:prstGeom>
          </p:spPr>
        </p:pic>
        <p:pic>
          <p:nvPicPr>
            <p:cNvPr id="11" name="Graphic 10">
              <a:extLst>
                <a:ext uri="{FF2B5EF4-FFF2-40B4-BE49-F238E27FC236}">
                  <a16:creationId xmlns:a16="http://schemas.microsoft.com/office/drawing/2014/main" id="{DA4D4C08-658A-8D4D-BBB5-563FD312156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09212" y="3263900"/>
              <a:ext cx="190500" cy="533400"/>
            </a:xfrm>
            <a:prstGeom prst="rect">
              <a:avLst/>
            </a:prstGeom>
          </p:spPr>
        </p:pic>
        <p:pic>
          <p:nvPicPr>
            <p:cNvPr id="12" name="Graphic 11">
              <a:extLst>
                <a:ext uri="{FF2B5EF4-FFF2-40B4-BE49-F238E27FC236}">
                  <a16:creationId xmlns:a16="http://schemas.microsoft.com/office/drawing/2014/main" id="{6E4E5A6B-9B76-CC47-887E-4CC4B8BC475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1155105" y="1906439"/>
              <a:ext cx="190500" cy="533400"/>
            </a:xfrm>
            <a:prstGeom prst="rect">
              <a:avLst/>
            </a:prstGeom>
          </p:spPr>
        </p:pic>
        <p:pic>
          <p:nvPicPr>
            <p:cNvPr id="13" name="Graphic 12">
              <a:extLst>
                <a:ext uri="{FF2B5EF4-FFF2-40B4-BE49-F238E27FC236}">
                  <a16:creationId xmlns:a16="http://schemas.microsoft.com/office/drawing/2014/main" id="{29DCE835-AB5F-794C-9E4F-8BA4472F682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6391880" y="5303237"/>
              <a:ext cx="190500" cy="533400"/>
            </a:xfrm>
            <a:prstGeom prst="rect">
              <a:avLst/>
            </a:prstGeom>
          </p:spPr>
        </p:pic>
        <p:pic>
          <p:nvPicPr>
            <p:cNvPr id="14" name="Graphic 13">
              <a:extLst>
                <a:ext uri="{FF2B5EF4-FFF2-40B4-BE49-F238E27FC236}">
                  <a16:creationId xmlns:a16="http://schemas.microsoft.com/office/drawing/2014/main" id="{FE245E0C-DE05-FF4C-A023-D78F5553366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49478" y="1230934"/>
              <a:ext cx="190500" cy="533400"/>
            </a:xfrm>
            <a:prstGeom prst="rect">
              <a:avLst/>
            </a:prstGeom>
          </p:spPr>
        </p:pic>
        <p:pic>
          <p:nvPicPr>
            <p:cNvPr id="15" name="Graphic 14">
              <a:extLst>
                <a:ext uri="{FF2B5EF4-FFF2-40B4-BE49-F238E27FC236}">
                  <a16:creationId xmlns:a16="http://schemas.microsoft.com/office/drawing/2014/main" id="{EA0D0358-1138-9143-AC82-634E16241529}"/>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80430" y="5641090"/>
              <a:ext cx="190500" cy="533400"/>
            </a:xfrm>
            <a:prstGeom prst="rect">
              <a:avLst/>
            </a:prstGeom>
          </p:spPr>
        </p:pic>
      </p:grpSp>
    </p:spTree>
    <p:extLst>
      <p:ext uri="{BB962C8B-B14F-4D97-AF65-F5344CB8AC3E}">
        <p14:creationId xmlns:p14="http://schemas.microsoft.com/office/powerpoint/2010/main" val="21401816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ivider Slide Blue - Pattern">
    <p:bg>
      <p:bgRef idx="1001">
        <a:schemeClr val="bg2"/>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0F91743-B93F-8F4C-879E-7F5D665EAB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89" y="0"/>
            <a:ext cx="11971421" cy="6858000"/>
          </a:xfrm>
          <a:prstGeom prst="rect">
            <a:avLst/>
          </a:prstGeom>
        </p:spPr>
      </p:pic>
      <p:grpSp>
        <p:nvGrpSpPr>
          <p:cNvPr id="6" name="Group 5">
            <a:extLst>
              <a:ext uri="{FF2B5EF4-FFF2-40B4-BE49-F238E27FC236}">
                <a16:creationId xmlns:a16="http://schemas.microsoft.com/office/drawing/2014/main" id="{E114CDC2-D7A8-6746-98E3-8C9C90E35560}"/>
              </a:ext>
            </a:extLst>
          </p:cNvPr>
          <p:cNvGrpSpPr/>
          <p:nvPr userDrawn="1"/>
        </p:nvGrpSpPr>
        <p:grpSpPr>
          <a:xfrm>
            <a:off x="651204" y="1587061"/>
            <a:ext cx="10760577" cy="4064502"/>
            <a:chOff x="651204" y="1587061"/>
            <a:chExt cx="10760577" cy="4064502"/>
          </a:xfrm>
        </p:grpSpPr>
        <p:pic>
          <p:nvPicPr>
            <p:cNvPr id="7" name="Graphic 6">
              <a:extLst>
                <a:ext uri="{FF2B5EF4-FFF2-40B4-BE49-F238E27FC236}">
                  <a16:creationId xmlns:a16="http://schemas.microsoft.com/office/drawing/2014/main" id="{68EEC7A8-C246-F54E-BFDB-4D57143699C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8969704" y="5358961"/>
              <a:ext cx="154001" cy="431203"/>
            </a:xfrm>
            <a:prstGeom prst="rect">
              <a:avLst/>
            </a:prstGeom>
          </p:spPr>
        </p:pic>
        <p:pic>
          <p:nvPicPr>
            <p:cNvPr id="8" name="Graphic 7">
              <a:extLst>
                <a:ext uri="{FF2B5EF4-FFF2-40B4-BE49-F238E27FC236}">
                  <a16:creationId xmlns:a16="http://schemas.microsoft.com/office/drawing/2014/main" id="{CC440CBF-F2AE-1545-9C5C-7C6AE249E05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19179" y="3749236"/>
              <a:ext cx="154001" cy="431203"/>
            </a:xfrm>
            <a:prstGeom prst="rect">
              <a:avLst/>
            </a:prstGeom>
          </p:spPr>
        </p:pic>
        <p:pic>
          <p:nvPicPr>
            <p:cNvPr id="9" name="Graphic 8">
              <a:extLst>
                <a:ext uri="{FF2B5EF4-FFF2-40B4-BE49-F238E27FC236}">
                  <a16:creationId xmlns:a16="http://schemas.microsoft.com/office/drawing/2014/main" id="{78D2862C-F645-4743-872E-446CFF893BB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06379" y="2142686"/>
              <a:ext cx="154001" cy="431203"/>
            </a:xfrm>
            <a:prstGeom prst="rect">
              <a:avLst/>
            </a:prstGeom>
          </p:spPr>
        </p:pic>
        <p:pic>
          <p:nvPicPr>
            <p:cNvPr id="11" name="Graphic 10">
              <a:extLst>
                <a:ext uri="{FF2B5EF4-FFF2-40B4-BE49-F238E27FC236}">
                  <a16:creationId xmlns:a16="http://schemas.microsoft.com/office/drawing/2014/main" id="{CE74EE8D-E8F8-7D4E-915C-49E1E1846E8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8004" y="1587061"/>
              <a:ext cx="154001" cy="431203"/>
            </a:xfrm>
            <a:prstGeom prst="rect">
              <a:avLst/>
            </a:prstGeom>
          </p:spPr>
        </p:pic>
        <p:pic>
          <p:nvPicPr>
            <p:cNvPr id="12" name="Graphic 11">
              <a:extLst>
                <a:ext uri="{FF2B5EF4-FFF2-40B4-BE49-F238E27FC236}">
                  <a16:creationId xmlns:a16="http://schemas.microsoft.com/office/drawing/2014/main" id="{C5D86D05-9EB9-D04E-92BB-F0A7C30F06F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1204" y="2676086"/>
              <a:ext cx="154001" cy="431203"/>
            </a:xfrm>
            <a:prstGeom prst="rect">
              <a:avLst/>
            </a:prstGeom>
          </p:spPr>
        </p:pic>
        <p:pic>
          <p:nvPicPr>
            <p:cNvPr id="13" name="Graphic 12">
              <a:extLst>
                <a:ext uri="{FF2B5EF4-FFF2-40B4-BE49-F238E27FC236}">
                  <a16:creationId xmlns:a16="http://schemas.microsoft.com/office/drawing/2014/main" id="{0664A907-AF78-BB40-A4AC-C3DF16EF1DB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54579" y="4822386"/>
              <a:ext cx="154001" cy="431203"/>
            </a:xfrm>
            <a:prstGeom prst="rect">
              <a:avLst/>
            </a:prstGeom>
          </p:spPr>
        </p:pic>
        <p:pic>
          <p:nvPicPr>
            <p:cNvPr id="14" name="Graphic 13">
              <a:extLst>
                <a:ext uri="{FF2B5EF4-FFF2-40B4-BE49-F238E27FC236}">
                  <a16:creationId xmlns:a16="http://schemas.microsoft.com/office/drawing/2014/main" id="{C01FA336-D95C-7A44-B9A7-4C80431C914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067379" y="5355786"/>
              <a:ext cx="154001" cy="431203"/>
            </a:xfrm>
            <a:prstGeom prst="rect">
              <a:avLst/>
            </a:prstGeom>
          </p:spPr>
        </p:pic>
      </p:grpSp>
      <p:sp>
        <p:nvSpPr>
          <p:cNvPr id="10" name="Title 9"/>
          <p:cNvSpPr>
            <a:spLocks noGrp="1"/>
          </p:cNvSpPr>
          <p:nvPr>
            <p:ph type="title" hasCustomPrompt="1"/>
          </p:nvPr>
        </p:nvSpPr>
        <p:spPr>
          <a:xfrm>
            <a:off x="2324768" y="2529590"/>
            <a:ext cx="7542465" cy="1810062"/>
          </a:xfrm>
          <a:prstGeom prst="rect">
            <a:avLst/>
          </a:prstGeom>
        </p:spPr>
        <p:txBody>
          <a:bodyPr lIns="0" tIns="0" rIns="0" bIns="0"/>
          <a:lstStyle>
            <a:lvl1pPr algn="ctr">
              <a:lnSpc>
                <a:spcPct val="100000"/>
              </a:lnSpc>
              <a:defRPr sz="3600" b="0" i="0" baseline="0"/>
            </a:lvl1pPr>
          </a:lstStyle>
          <a:p>
            <a:r>
              <a:rPr lang="en-US"/>
              <a:t>Divider Slide Title </a:t>
            </a:r>
            <a:br>
              <a:rPr lang="en-US"/>
            </a:br>
            <a:r>
              <a:rPr lang="en-US"/>
              <a:t>Libre Franklin 36 </a:t>
            </a:r>
            <a:r>
              <a:rPr lang="en-US" err="1"/>
              <a:t>pt</a:t>
            </a:r>
            <a:endParaRPr lang="en-US"/>
          </a:p>
        </p:txBody>
      </p:sp>
      <p:pic>
        <p:nvPicPr>
          <p:cNvPr id="5" name="McKesson Logo"/>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3650" y="347661"/>
            <a:ext cx="1685763" cy="240823"/>
          </a:xfrm>
          <a:prstGeom prst="rect">
            <a:avLst/>
          </a:prstGeom>
        </p:spPr>
      </p:pic>
    </p:spTree>
    <p:extLst>
      <p:ext uri="{BB962C8B-B14F-4D97-AF65-F5344CB8AC3E}">
        <p14:creationId xmlns:p14="http://schemas.microsoft.com/office/powerpoint/2010/main" val="28376313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ivider Slide Orange - Pattern">
    <p:bg>
      <p:bgPr>
        <a:solidFill>
          <a:schemeClr val="accent4"/>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62AC19F-4A2C-1B4C-9733-D2488A97E94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89" y="0"/>
            <a:ext cx="11971421" cy="6858000"/>
          </a:xfrm>
          <a:prstGeom prst="rect">
            <a:avLst/>
          </a:prstGeom>
        </p:spPr>
      </p:pic>
      <p:grpSp>
        <p:nvGrpSpPr>
          <p:cNvPr id="7" name="Group 6">
            <a:extLst>
              <a:ext uri="{FF2B5EF4-FFF2-40B4-BE49-F238E27FC236}">
                <a16:creationId xmlns:a16="http://schemas.microsoft.com/office/drawing/2014/main" id="{26129A2A-CA73-9C44-9746-9CD59C51D603}"/>
              </a:ext>
            </a:extLst>
          </p:cNvPr>
          <p:cNvGrpSpPr/>
          <p:nvPr userDrawn="1"/>
        </p:nvGrpSpPr>
        <p:grpSpPr>
          <a:xfrm>
            <a:off x="651204" y="1587061"/>
            <a:ext cx="10760577" cy="4064502"/>
            <a:chOff x="651204" y="1587061"/>
            <a:chExt cx="10760577" cy="4064502"/>
          </a:xfrm>
        </p:grpSpPr>
        <p:pic>
          <p:nvPicPr>
            <p:cNvPr id="8" name="Graphic 7">
              <a:extLst>
                <a:ext uri="{FF2B5EF4-FFF2-40B4-BE49-F238E27FC236}">
                  <a16:creationId xmlns:a16="http://schemas.microsoft.com/office/drawing/2014/main" id="{F5AB8521-19C6-3A44-B201-27AF7BC0893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8969704" y="5358961"/>
              <a:ext cx="154001" cy="431203"/>
            </a:xfrm>
            <a:prstGeom prst="rect">
              <a:avLst/>
            </a:prstGeom>
          </p:spPr>
        </p:pic>
        <p:pic>
          <p:nvPicPr>
            <p:cNvPr id="9" name="Graphic 8">
              <a:extLst>
                <a:ext uri="{FF2B5EF4-FFF2-40B4-BE49-F238E27FC236}">
                  <a16:creationId xmlns:a16="http://schemas.microsoft.com/office/drawing/2014/main" id="{E978BA31-A661-E844-82F8-36741341763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19179" y="3749236"/>
              <a:ext cx="154001" cy="431203"/>
            </a:xfrm>
            <a:prstGeom prst="rect">
              <a:avLst/>
            </a:prstGeom>
          </p:spPr>
        </p:pic>
        <p:pic>
          <p:nvPicPr>
            <p:cNvPr id="11" name="Graphic 10">
              <a:extLst>
                <a:ext uri="{FF2B5EF4-FFF2-40B4-BE49-F238E27FC236}">
                  <a16:creationId xmlns:a16="http://schemas.microsoft.com/office/drawing/2014/main" id="{00D0A322-2FAD-9A4A-B5E3-AAB12D8559B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06379" y="2142686"/>
              <a:ext cx="154001" cy="431203"/>
            </a:xfrm>
            <a:prstGeom prst="rect">
              <a:avLst/>
            </a:prstGeom>
          </p:spPr>
        </p:pic>
        <p:pic>
          <p:nvPicPr>
            <p:cNvPr id="12" name="Graphic 11">
              <a:extLst>
                <a:ext uri="{FF2B5EF4-FFF2-40B4-BE49-F238E27FC236}">
                  <a16:creationId xmlns:a16="http://schemas.microsoft.com/office/drawing/2014/main" id="{9636CC18-E8E9-DC4D-8985-8BFA2CA8E8E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8004" y="1587061"/>
              <a:ext cx="154001" cy="431203"/>
            </a:xfrm>
            <a:prstGeom prst="rect">
              <a:avLst/>
            </a:prstGeom>
          </p:spPr>
        </p:pic>
        <p:pic>
          <p:nvPicPr>
            <p:cNvPr id="13" name="Graphic 12">
              <a:extLst>
                <a:ext uri="{FF2B5EF4-FFF2-40B4-BE49-F238E27FC236}">
                  <a16:creationId xmlns:a16="http://schemas.microsoft.com/office/drawing/2014/main" id="{669FDC2D-BF33-0C4A-BC0A-3DFF55A434B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1204" y="2676086"/>
              <a:ext cx="154001" cy="431203"/>
            </a:xfrm>
            <a:prstGeom prst="rect">
              <a:avLst/>
            </a:prstGeom>
          </p:spPr>
        </p:pic>
        <p:pic>
          <p:nvPicPr>
            <p:cNvPr id="14" name="Graphic 13">
              <a:extLst>
                <a:ext uri="{FF2B5EF4-FFF2-40B4-BE49-F238E27FC236}">
                  <a16:creationId xmlns:a16="http://schemas.microsoft.com/office/drawing/2014/main" id="{B449D79F-535B-2248-A962-6FBE2B05824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54579" y="4822386"/>
              <a:ext cx="154001" cy="431203"/>
            </a:xfrm>
            <a:prstGeom prst="rect">
              <a:avLst/>
            </a:prstGeom>
          </p:spPr>
        </p:pic>
        <p:pic>
          <p:nvPicPr>
            <p:cNvPr id="15" name="Graphic 14">
              <a:extLst>
                <a:ext uri="{FF2B5EF4-FFF2-40B4-BE49-F238E27FC236}">
                  <a16:creationId xmlns:a16="http://schemas.microsoft.com/office/drawing/2014/main" id="{2261E784-325B-7A43-AEF1-F4CB0F36D58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067379" y="5355786"/>
              <a:ext cx="154001" cy="431203"/>
            </a:xfrm>
            <a:prstGeom prst="rect">
              <a:avLst/>
            </a:prstGeom>
          </p:spPr>
        </p:pic>
      </p:grpSp>
      <p:sp>
        <p:nvSpPr>
          <p:cNvPr id="10" name="Title 9"/>
          <p:cNvSpPr>
            <a:spLocks noGrp="1"/>
          </p:cNvSpPr>
          <p:nvPr>
            <p:ph type="title" hasCustomPrompt="1"/>
          </p:nvPr>
        </p:nvSpPr>
        <p:spPr>
          <a:xfrm>
            <a:off x="2324768" y="2529590"/>
            <a:ext cx="7542465" cy="1810062"/>
          </a:xfrm>
          <a:prstGeom prst="rect">
            <a:avLst/>
          </a:prstGeom>
        </p:spPr>
        <p:txBody>
          <a:bodyPr lIns="0" tIns="0" rIns="0" bIns="0"/>
          <a:lstStyle>
            <a:lvl1pPr algn="ctr">
              <a:lnSpc>
                <a:spcPct val="100000"/>
              </a:lnSpc>
              <a:defRPr sz="3600" b="0" i="0" baseline="0"/>
            </a:lvl1pPr>
          </a:lstStyle>
          <a:p>
            <a:r>
              <a:rPr lang="en-US"/>
              <a:t>Divider Slide Title </a:t>
            </a:r>
            <a:br>
              <a:rPr lang="en-US"/>
            </a:br>
            <a:r>
              <a:rPr lang="en-US"/>
              <a:t>Libre Franklin 36 </a:t>
            </a:r>
            <a:r>
              <a:rPr lang="en-US" err="1"/>
              <a:t>pt</a:t>
            </a:r>
            <a:endParaRPr lang="en-US"/>
          </a:p>
        </p:txBody>
      </p:sp>
      <p:pic>
        <p:nvPicPr>
          <p:cNvPr id="5" name="McKesson Logo"/>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3650" y="347661"/>
            <a:ext cx="1685763" cy="240823"/>
          </a:xfrm>
          <a:prstGeom prst="rect">
            <a:avLst/>
          </a:prstGeom>
        </p:spPr>
      </p:pic>
    </p:spTree>
    <p:extLst>
      <p:ext uri="{BB962C8B-B14F-4D97-AF65-F5344CB8AC3E}">
        <p14:creationId xmlns:p14="http://schemas.microsoft.com/office/powerpoint/2010/main" val="3105974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Blue - Pattern">
    <p:bg>
      <p:bgRef idx="1001">
        <a:schemeClr val="bg2"/>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0F91743-B93F-8F4C-879E-7F5D665EAB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89" y="0"/>
            <a:ext cx="11971421" cy="6858000"/>
          </a:xfrm>
          <a:prstGeom prst="rect">
            <a:avLst/>
          </a:prstGeom>
        </p:spPr>
      </p:pic>
      <p:grpSp>
        <p:nvGrpSpPr>
          <p:cNvPr id="6" name="Group 5">
            <a:extLst>
              <a:ext uri="{FF2B5EF4-FFF2-40B4-BE49-F238E27FC236}">
                <a16:creationId xmlns:a16="http://schemas.microsoft.com/office/drawing/2014/main" id="{E114CDC2-D7A8-6746-98E3-8C9C90E35560}"/>
              </a:ext>
            </a:extLst>
          </p:cNvPr>
          <p:cNvGrpSpPr/>
          <p:nvPr userDrawn="1"/>
        </p:nvGrpSpPr>
        <p:grpSpPr>
          <a:xfrm>
            <a:off x="651204" y="1587061"/>
            <a:ext cx="10760577" cy="4064502"/>
            <a:chOff x="651204" y="1587061"/>
            <a:chExt cx="10760577" cy="4064502"/>
          </a:xfrm>
        </p:grpSpPr>
        <p:pic>
          <p:nvPicPr>
            <p:cNvPr id="7" name="Graphic 6">
              <a:extLst>
                <a:ext uri="{FF2B5EF4-FFF2-40B4-BE49-F238E27FC236}">
                  <a16:creationId xmlns:a16="http://schemas.microsoft.com/office/drawing/2014/main" id="{68EEC7A8-C246-F54E-BFDB-4D57143699C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8969704" y="5358961"/>
              <a:ext cx="154001" cy="431203"/>
            </a:xfrm>
            <a:prstGeom prst="rect">
              <a:avLst/>
            </a:prstGeom>
          </p:spPr>
        </p:pic>
        <p:pic>
          <p:nvPicPr>
            <p:cNvPr id="8" name="Graphic 7">
              <a:extLst>
                <a:ext uri="{FF2B5EF4-FFF2-40B4-BE49-F238E27FC236}">
                  <a16:creationId xmlns:a16="http://schemas.microsoft.com/office/drawing/2014/main" id="{CC440CBF-F2AE-1545-9C5C-7C6AE249E05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19179" y="3749236"/>
              <a:ext cx="154001" cy="431203"/>
            </a:xfrm>
            <a:prstGeom prst="rect">
              <a:avLst/>
            </a:prstGeom>
          </p:spPr>
        </p:pic>
        <p:pic>
          <p:nvPicPr>
            <p:cNvPr id="9" name="Graphic 8">
              <a:extLst>
                <a:ext uri="{FF2B5EF4-FFF2-40B4-BE49-F238E27FC236}">
                  <a16:creationId xmlns:a16="http://schemas.microsoft.com/office/drawing/2014/main" id="{78D2862C-F645-4743-872E-446CFF893BB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06379" y="2142686"/>
              <a:ext cx="154001" cy="431203"/>
            </a:xfrm>
            <a:prstGeom prst="rect">
              <a:avLst/>
            </a:prstGeom>
          </p:spPr>
        </p:pic>
        <p:pic>
          <p:nvPicPr>
            <p:cNvPr id="11" name="Graphic 10">
              <a:extLst>
                <a:ext uri="{FF2B5EF4-FFF2-40B4-BE49-F238E27FC236}">
                  <a16:creationId xmlns:a16="http://schemas.microsoft.com/office/drawing/2014/main" id="{CE74EE8D-E8F8-7D4E-915C-49E1E1846E8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8004" y="1587061"/>
              <a:ext cx="154001" cy="431203"/>
            </a:xfrm>
            <a:prstGeom prst="rect">
              <a:avLst/>
            </a:prstGeom>
          </p:spPr>
        </p:pic>
        <p:pic>
          <p:nvPicPr>
            <p:cNvPr id="12" name="Graphic 11">
              <a:extLst>
                <a:ext uri="{FF2B5EF4-FFF2-40B4-BE49-F238E27FC236}">
                  <a16:creationId xmlns:a16="http://schemas.microsoft.com/office/drawing/2014/main" id="{C5D86D05-9EB9-D04E-92BB-F0A7C30F06F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1204" y="2676086"/>
              <a:ext cx="154001" cy="431203"/>
            </a:xfrm>
            <a:prstGeom prst="rect">
              <a:avLst/>
            </a:prstGeom>
          </p:spPr>
        </p:pic>
        <p:pic>
          <p:nvPicPr>
            <p:cNvPr id="13" name="Graphic 12">
              <a:extLst>
                <a:ext uri="{FF2B5EF4-FFF2-40B4-BE49-F238E27FC236}">
                  <a16:creationId xmlns:a16="http://schemas.microsoft.com/office/drawing/2014/main" id="{0664A907-AF78-BB40-A4AC-C3DF16EF1DB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54579" y="4822386"/>
              <a:ext cx="154001" cy="431203"/>
            </a:xfrm>
            <a:prstGeom prst="rect">
              <a:avLst/>
            </a:prstGeom>
          </p:spPr>
        </p:pic>
        <p:pic>
          <p:nvPicPr>
            <p:cNvPr id="14" name="Graphic 13">
              <a:extLst>
                <a:ext uri="{FF2B5EF4-FFF2-40B4-BE49-F238E27FC236}">
                  <a16:creationId xmlns:a16="http://schemas.microsoft.com/office/drawing/2014/main" id="{C01FA336-D95C-7A44-B9A7-4C80431C914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067379" y="5355786"/>
              <a:ext cx="154001" cy="431203"/>
            </a:xfrm>
            <a:prstGeom prst="rect">
              <a:avLst/>
            </a:prstGeom>
          </p:spPr>
        </p:pic>
      </p:grpSp>
      <p:sp>
        <p:nvSpPr>
          <p:cNvPr id="10" name="Title 9"/>
          <p:cNvSpPr>
            <a:spLocks noGrp="1"/>
          </p:cNvSpPr>
          <p:nvPr>
            <p:ph type="title" hasCustomPrompt="1"/>
          </p:nvPr>
        </p:nvSpPr>
        <p:spPr>
          <a:xfrm>
            <a:off x="2324768" y="2529590"/>
            <a:ext cx="7542465" cy="1810062"/>
          </a:xfrm>
          <a:prstGeom prst="rect">
            <a:avLst/>
          </a:prstGeom>
        </p:spPr>
        <p:txBody>
          <a:bodyPr lIns="0" tIns="0" rIns="0" bIns="0"/>
          <a:lstStyle>
            <a:lvl1pPr algn="ctr">
              <a:lnSpc>
                <a:spcPct val="100000"/>
              </a:lnSpc>
              <a:defRPr sz="3600" b="0" i="0" baseline="0"/>
            </a:lvl1pPr>
          </a:lstStyle>
          <a:p>
            <a:r>
              <a:rPr lang="en-US" dirty="0"/>
              <a:t>Divider Slide Title </a:t>
            </a:r>
            <a:br>
              <a:rPr lang="en-US" dirty="0"/>
            </a:br>
            <a:r>
              <a:rPr lang="en-US" dirty="0"/>
              <a:t>Libre Franklin 36 </a:t>
            </a:r>
            <a:r>
              <a:rPr lang="en-US" dirty="0" err="1"/>
              <a:t>pt</a:t>
            </a:r>
            <a:endParaRPr lang="en-US" dirty="0"/>
          </a:p>
        </p:txBody>
      </p:sp>
      <p:pic>
        <p:nvPicPr>
          <p:cNvPr id="5" name="McKesson Logo"/>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3650" y="347661"/>
            <a:ext cx="1685763" cy="240823"/>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ivider Slide Green - Pattern">
    <p:bg>
      <p:bgPr>
        <a:solidFill>
          <a:schemeClr val="accent3"/>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62AC19F-4A2C-1B4C-9733-D2488A97E94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89" y="0"/>
            <a:ext cx="11971421" cy="6858000"/>
          </a:xfrm>
          <a:prstGeom prst="rect">
            <a:avLst/>
          </a:prstGeom>
        </p:spPr>
      </p:pic>
      <p:grpSp>
        <p:nvGrpSpPr>
          <p:cNvPr id="7" name="Group 6">
            <a:extLst>
              <a:ext uri="{FF2B5EF4-FFF2-40B4-BE49-F238E27FC236}">
                <a16:creationId xmlns:a16="http://schemas.microsoft.com/office/drawing/2014/main" id="{26129A2A-CA73-9C44-9746-9CD59C51D603}"/>
              </a:ext>
            </a:extLst>
          </p:cNvPr>
          <p:cNvGrpSpPr/>
          <p:nvPr userDrawn="1"/>
        </p:nvGrpSpPr>
        <p:grpSpPr>
          <a:xfrm>
            <a:off x="651204" y="1587061"/>
            <a:ext cx="10760577" cy="4064502"/>
            <a:chOff x="651204" y="1587061"/>
            <a:chExt cx="10760577" cy="4064502"/>
          </a:xfrm>
        </p:grpSpPr>
        <p:pic>
          <p:nvPicPr>
            <p:cNvPr id="8" name="Graphic 7">
              <a:extLst>
                <a:ext uri="{FF2B5EF4-FFF2-40B4-BE49-F238E27FC236}">
                  <a16:creationId xmlns:a16="http://schemas.microsoft.com/office/drawing/2014/main" id="{F5AB8521-19C6-3A44-B201-27AF7BC0893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8969704" y="5358961"/>
              <a:ext cx="154001" cy="431203"/>
            </a:xfrm>
            <a:prstGeom prst="rect">
              <a:avLst/>
            </a:prstGeom>
          </p:spPr>
        </p:pic>
        <p:pic>
          <p:nvPicPr>
            <p:cNvPr id="9" name="Graphic 8">
              <a:extLst>
                <a:ext uri="{FF2B5EF4-FFF2-40B4-BE49-F238E27FC236}">
                  <a16:creationId xmlns:a16="http://schemas.microsoft.com/office/drawing/2014/main" id="{E978BA31-A661-E844-82F8-36741341763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19179" y="3749236"/>
              <a:ext cx="154001" cy="431203"/>
            </a:xfrm>
            <a:prstGeom prst="rect">
              <a:avLst/>
            </a:prstGeom>
          </p:spPr>
        </p:pic>
        <p:pic>
          <p:nvPicPr>
            <p:cNvPr id="11" name="Graphic 10">
              <a:extLst>
                <a:ext uri="{FF2B5EF4-FFF2-40B4-BE49-F238E27FC236}">
                  <a16:creationId xmlns:a16="http://schemas.microsoft.com/office/drawing/2014/main" id="{00D0A322-2FAD-9A4A-B5E3-AAB12D8559B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06379" y="2142686"/>
              <a:ext cx="154001" cy="431203"/>
            </a:xfrm>
            <a:prstGeom prst="rect">
              <a:avLst/>
            </a:prstGeom>
          </p:spPr>
        </p:pic>
        <p:pic>
          <p:nvPicPr>
            <p:cNvPr id="12" name="Graphic 11">
              <a:extLst>
                <a:ext uri="{FF2B5EF4-FFF2-40B4-BE49-F238E27FC236}">
                  <a16:creationId xmlns:a16="http://schemas.microsoft.com/office/drawing/2014/main" id="{9636CC18-E8E9-DC4D-8985-8BFA2CA8E8E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8004" y="1587061"/>
              <a:ext cx="154001" cy="431203"/>
            </a:xfrm>
            <a:prstGeom prst="rect">
              <a:avLst/>
            </a:prstGeom>
          </p:spPr>
        </p:pic>
        <p:pic>
          <p:nvPicPr>
            <p:cNvPr id="13" name="Graphic 12">
              <a:extLst>
                <a:ext uri="{FF2B5EF4-FFF2-40B4-BE49-F238E27FC236}">
                  <a16:creationId xmlns:a16="http://schemas.microsoft.com/office/drawing/2014/main" id="{669FDC2D-BF33-0C4A-BC0A-3DFF55A434B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1204" y="2676086"/>
              <a:ext cx="154001" cy="431203"/>
            </a:xfrm>
            <a:prstGeom prst="rect">
              <a:avLst/>
            </a:prstGeom>
          </p:spPr>
        </p:pic>
        <p:pic>
          <p:nvPicPr>
            <p:cNvPr id="14" name="Graphic 13">
              <a:extLst>
                <a:ext uri="{FF2B5EF4-FFF2-40B4-BE49-F238E27FC236}">
                  <a16:creationId xmlns:a16="http://schemas.microsoft.com/office/drawing/2014/main" id="{B449D79F-535B-2248-A962-6FBE2B05824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54579" y="4822386"/>
              <a:ext cx="154001" cy="431203"/>
            </a:xfrm>
            <a:prstGeom prst="rect">
              <a:avLst/>
            </a:prstGeom>
          </p:spPr>
        </p:pic>
        <p:pic>
          <p:nvPicPr>
            <p:cNvPr id="15" name="Graphic 14">
              <a:extLst>
                <a:ext uri="{FF2B5EF4-FFF2-40B4-BE49-F238E27FC236}">
                  <a16:creationId xmlns:a16="http://schemas.microsoft.com/office/drawing/2014/main" id="{2261E784-325B-7A43-AEF1-F4CB0F36D58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067379" y="5355786"/>
              <a:ext cx="154001" cy="431203"/>
            </a:xfrm>
            <a:prstGeom prst="rect">
              <a:avLst/>
            </a:prstGeom>
          </p:spPr>
        </p:pic>
      </p:grpSp>
      <p:sp>
        <p:nvSpPr>
          <p:cNvPr id="10" name="Title 9"/>
          <p:cNvSpPr>
            <a:spLocks noGrp="1"/>
          </p:cNvSpPr>
          <p:nvPr>
            <p:ph type="title" hasCustomPrompt="1"/>
          </p:nvPr>
        </p:nvSpPr>
        <p:spPr>
          <a:xfrm>
            <a:off x="2324768" y="2529590"/>
            <a:ext cx="7542465" cy="1810062"/>
          </a:xfrm>
          <a:prstGeom prst="rect">
            <a:avLst/>
          </a:prstGeom>
        </p:spPr>
        <p:txBody>
          <a:bodyPr lIns="0" tIns="0" rIns="0" bIns="0"/>
          <a:lstStyle>
            <a:lvl1pPr algn="ctr">
              <a:lnSpc>
                <a:spcPct val="100000"/>
              </a:lnSpc>
              <a:defRPr sz="3600" b="0" i="0" baseline="0"/>
            </a:lvl1pPr>
          </a:lstStyle>
          <a:p>
            <a:r>
              <a:rPr lang="en-US"/>
              <a:t>Divider Slide Title </a:t>
            </a:r>
            <a:br>
              <a:rPr lang="en-US"/>
            </a:br>
            <a:r>
              <a:rPr lang="en-US"/>
              <a:t>Libre Franklin 36 </a:t>
            </a:r>
            <a:r>
              <a:rPr lang="en-US" err="1"/>
              <a:t>pt</a:t>
            </a:r>
            <a:endParaRPr lang="en-US"/>
          </a:p>
        </p:txBody>
      </p:sp>
      <p:pic>
        <p:nvPicPr>
          <p:cNvPr id="5" name="McKesson Logo"/>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3650" y="347661"/>
            <a:ext cx="1685763" cy="240823"/>
          </a:xfrm>
          <a:prstGeom prst="rect">
            <a:avLst/>
          </a:prstGeom>
        </p:spPr>
      </p:pic>
    </p:spTree>
    <p:extLst>
      <p:ext uri="{BB962C8B-B14F-4D97-AF65-F5344CB8AC3E}">
        <p14:creationId xmlns:p14="http://schemas.microsoft.com/office/powerpoint/2010/main" val="1181900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 Pattern">
    <p:bg>
      <p:bgPr>
        <a:solidFill>
          <a:schemeClr val="accent5"/>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62AC19F-4A2C-1B4C-9733-D2488A97E94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89" y="0"/>
            <a:ext cx="11971421" cy="6858000"/>
          </a:xfrm>
          <a:prstGeom prst="rect">
            <a:avLst/>
          </a:prstGeom>
        </p:spPr>
      </p:pic>
      <p:grpSp>
        <p:nvGrpSpPr>
          <p:cNvPr id="7" name="Group 6">
            <a:extLst>
              <a:ext uri="{FF2B5EF4-FFF2-40B4-BE49-F238E27FC236}">
                <a16:creationId xmlns:a16="http://schemas.microsoft.com/office/drawing/2014/main" id="{26129A2A-CA73-9C44-9746-9CD59C51D603}"/>
              </a:ext>
            </a:extLst>
          </p:cNvPr>
          <p:cNvGrpSpPr/>
          <p:nvPr userDrawn="1"/>
        </p:nvGrpSpPr>
        <p:grpSpPr>
          <a:xfrm>
            <a:off x="651204" y="1587061"/>
            <a:ext cx="10760577" cy="4064502"/>
            <a:chOff x="651204" y="1587061"/>
            <a:chExt cx="10760577" cy="4064502"/>
          </a:xfrm>
        </p:grpSpPr>
        <p:pic>
          <p:nvPicPr>
            <p:cNvPr id="8" name="Graphic 7">
              <a:extLst>
                <a:ext uri="{FF2B5EF4-FFF2-40B4-BE49-F238E27FC236}">
                  <a16:creationId xmlns:a16="http://schemas.microsoft.com/office/drawing/2014/main" id="{F5AB8521-19C6-3A44-B201-27AF7BC0893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8969704" y="5358961"/>
              <a:ext cx="154001" cy="431203"/>
            </a:xfrm>
            <a:prstGeom prst="rect">
              <a:avLst/>
            </a:prstGeom>
          </p:spPr>
        </p:pic>
        <p:pic>
          <p:nvPicPr>
            <p:cNvPr id="9" name="Graphic 8">
              <a:extLst>
                <a:ext uri="{FF2B5EF4-FFF2-40B4-BE49-F238E27FC236}">
                  <a16:creationId xmlns:a16="http://schemas.microsoft.com/office/drawing/2014/main" id="{E978BA31-A661-E844-82F8-36741341763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19179" y="3749236"/>
              <a:ext cx="154001" cy="431203"/>
            </a:xfrm>
            <a:prstGeom prst="rect">
              <a:avLst/>
            </a:prstGeom>
          </p:spPr>
        </p:pic>
        <p:pic>
          <p:nvPicPr>
            <p:cNvPr id="11" name="Graphic 10">
              <a:extLst>
                <a:ext uri="{FF2B5EF4-FFF2-40B4-BE49-F238E27FC236}">
                  <a16:creationId xmlns:a16="http://schemas.microsoft.com/office/drawing/2014/main" id="{00D0A322-2FAD-9A4A-B5E3-AAB12D8559B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06379" y="2142686"/>
              <a:ext cx="154001" cy="431203"/>
            </a:xfrm>
            <a:prstGeom prst="rect">
              <a:avLst/>
            </a:prstGeom>
          </p:spPr>
        </p:pic>
        <p:pic>
          <p:nvPicPr>
            <p:cNvPr id="12" name="Graphic 11">
              <a:extLst>
                <a:ext uri="{FF2B5EF4-FFF2-40B4-BE49-F238E27FC236}">
                  <a16:creationId xmlns:a16="http://schemas.microsoft.com/office/drawing/2014/main" id="{9636CC18-E8E9-DC4D-8985-8BFA2CA8E8E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8004" y="1587061"/>
              <a:ext cx="154001" cy="431203"/>
            </a:xfrm>
            <a:prstGeom prst="rect">
              <a:avLst/>
            </a:prstGeom>
          </p:spPr>
        </p:pic>
        <p:pic>
          <p:nvPicPr>
            <p:cNvPr id="13" name="Graphic 12">
              <a:extLst>
                <a:ext uri="{FF2B5EF4-FFF2-40B4-BE49-F238E27FC236}">
                  <a16:creationId xmlns:a16="http://schemas.microsoft.com/office/drawing/2014/main" id="{669FDC2D-BF33-0C4A-BC0A-3DFF55A434B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1204" y="2676086"/>
              <a:ext cx="154001" cy="431203"/>
            </a:xfrm>
            <a:prstGeom prst="rect">
              <a:avLst/>
            </a:prstGeom>
          </p:spPr>
        </p:pic>
        <p:pic>
          <p:nvPicPr>
            <p:cNvPr id="14" name="Graphic 13">
              <a:extLst>
                <a:ext uri="{FF2B5EF4-FFF2-40B4-BE49-F238E27FC236}">
                  <a16:creationId xmlns:a16="http://schemas.microsoft.com/office/drawing/2014/main" id="{B449D79F-535B-2248-A962-6FBE2B05824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54579" y="4822386"/>
              <a:ext cx="154001" cy="431203"/>
            </a:xfrm>
            <a:prstGeom prst="rect">
              <a:avLst/>
            </a:prstGeom>
          </p:spPr>
        </p:pic>
        <p:pic>
          <p:nvPicPr>
            <p:cNvPr id="15" name="Graphic 14">
              <a:extLst>
                <a:ext uri="{FF2B5EF4-FFF2-40B4-BE49-F238E27FC236}">
                  <a16:creationId xmlns:a16="http://schemas.microsoft.com/office/drawing/2014/main" id="{2261E784-325B-7A43-AEF1-F4CB0F36D58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067379" y="5355786"/>
              <a:ext cx="154001" cy="431203"/>
            </a:xfrm>
            <a:prstGeom prst="rect">
              <a:avLst/>
            </a:prstGeom>
          </p:spPr>
        </p:pic>
      </p:grpSp>
      <p:sp>
        <p:nvSpPr>
          <p:cNvPr id="10" name="Title 9"/>
          <p:cNvSpPr>
            <a:spLocks noGrp="1"/>
          </p:cNvSpPr>
          <p:nvPr>
            <p:ph type="title" hasCustomPrompt="1"/>
          </p:nvPr>
        </p:nvSpPr>
        <p:spPr>
          <a:xfrm>
            <a:off x="2324768" y="2529590"/>
            <a:ext cx="7542465" cy="1810062"/>
          </a:xfrm>
          <a:prstGeom prst="rect">
            <a:avLst/>
          </a:prstGeom>
        </p:spPr>
        <p:txBody>
          <a:bodyPr lIns="0" tIns="0" rIns="0" bIns="0"/>
          <a:lstStyle>
            <a:lvl1pPr algn="ctr">
              <a:lnSpc>
                <a:spcPct val="100000"/>
              </a:lnSpc>
              <a:defRPr sz="3600" b="0" i="0" baseline="0"/>
            </a:lvl1pPr>
          </a:lstStyle>
          <a:p>
            <a:r>
              <a:rPr lang="en-US"/>
              <a:t>Divider Slide Title </a:t>
            </a:r>
            <a:br>
              <a:rPr lang="en-US"/>
            </a:br>
            <a:r>
              <a:rPr lang="en-US"/>
              <a:t>Libre Franklin 36 </a:t>
            </a:r>
            <a:r>
              <a:rPr lang="en-US" err="1"/>
              <a:t>pt</a:t>
            </a:r>
            <a:endParaRPr lang="en-US"/>
          </a:p>
        </p:txBody>
      </p:sp>
      <p:pic>
        <p:nvPicPr>
          <p:cNvPr id="5" name="McKesson Logo"/>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3650" y="347661"/>
            <a:ext cx="1685763" cy="240823"/>
          </a:xfrm>
          <a:prstGeom prst="rect">
            <a:avLst/>
          </a:prstGeom>
        </p:spPr>
      </p:pic>
    </p:spTree>
    <p:extLst>
      <p:ext uri="{BB962C8B-B14F-4D97-AF65-F5344CB8AC3E}">
        <p14:creationId xmlns:p14="http://schemas.microsoft.com/office/powerpoint/2010/main" val="27875524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nd Content - Purple Pattern">
    <p:spTree>
      <p:nvGrpSpPr>
        <p:cNvPr id="1" name=""/>
        <p:cNvGrpSpPr/>
        <p:nvPr/>
      </p:nvGrpSpPr>
      <p:grpSpPr>
        <a:xfrm>
          <a:off x="0" y="0"/>
          <a:ext cx="0" cy="0"/>
          <a:chOff x="0" y="0"/>
          <a:chExt cx="0" cy="0"/>
        </a:xfrm>
      </p:grpSpPr>
      <p:sp>
        <p:nvSpPr>
          <p:cNvPr id="8" name="Footer Placeholder 7"/>
          <p:cNvSpPr>
            <a:spLocks noGrp="1"/>
          </p:cNvSpPr>
          <p:nvPr>
            <p:ph type="ftr" sz="quarter" idx="15"/>
          </p:nvPr>
        </p:nvSpPr>
        <p:spPr/>
        <p:txBody>
          <a:bodyPr/>
          <a:lstStyle/>
          <a:p>
            <a:r>
              <a:rPr lang="en-US"/>
              <a:t>McKesson Proprietary and Confidential</a:t>
            </a:r>
          </a:p>
        </p:txBody>
      </p:sp>
      <p:sp>
        <p:nvSpPr>
          <p:cNvPr id="6" name="Date Placeholder 5"/>
          <p:cNvSpPr>
            <a:spLocks noGrp="1"/>
          </p:cNvSpPr>
          <p:nvPr>
            <p:ph type="dt" sz="half" idx="14"/>
          </p:nvPr>
        </p:nvSpPr>
        <p:spPr/>
        <p:txBody>
          <a:bodyPr/>
          <a:lstStyle/>
          <a:p>
            <a:fld id="{99323AAB-B6A8-489B-9563-6C5CA35ECA06}" type="datetime1">
              <a:rPr lang="en-US" smtClean="0"/>
              <a:t>8/23/2023</a:t>
            </a:fld>
            <a:endParaRPr lang="en-US"/>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a:p>
        </p:txBody>
      </p:sp>
      <p:sp>
        <p:nvSpPr>
          <p:cNvPr id="7" name="Content Placeholder 6"/>
          <p:cNvSpPr>
            <a:spLocks noGrp="1"/>
          </p:cNvSpPr>
          <p:nvPr>
            <p:ph sz="quarter" idx="13"/>
          </p:nvPr>
        </p:nvSpPr>
        <p:spPr>
          <a:xfrm>
            <a:off x="357188" y="1795463"/>
            <a:ext cx="11483975" cy="3966359"/>
          </a:xfrm>
        </p:spPr>
        <p:txBody>
          <a:bodyPr/>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852484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w/ Footnote">
    <p:spTree>
      <p:nvGrpSpPr>
        <p:cNvPr id="1" name=""/>
        <p:cNvGrpSpPr/>
        <p:nvPr/>
      </p:nvGrpSpPr>
      <p:grpSpPr>
        <a:xfrm>
          <a:off x="0" y="0"/>
          <a:ext cx="0" cy="0"/>
          <a:chOff x="0" y="0"/>
          <a:chExt cx="0" cy="0"/>
        </a:xfrm>
      </p:grpSpPr>
      <p:sp>
        <p:nvSpPr>
          <p:cNvPr id="8" name="Footer Placeholder 7"/>
          <p:cNvSpPr>
            <a:spLocks noGrp="1"/>
          </p:cNvSpPr>
          <p:nvPr>
            <p:ph type="ftr" sz="quarter" idx="15"/>
          </p:nvPr>
        </p:nvSpPr>
        <p:spPr/>
        <p:txBody>
          <a:bodyPr/>
          <a:lstStyle/>
          <a:p>
            <a:r>
              <a:rPr lang="en-US"/>
              <a:t>McKesson Proprietary and Confidential</a:t>
            </a:r>
          </a:p>
        </p:txBody>
      </p:sp>
      <p:sp>
        <p:nvSpPr>
          <p:cNvPr id="6" name="Date Placeholder 5"/>
          <p:cNvSpPr>
            <a:spLocks noGrp="1"/>
          </p:cNvSpPr>
          <p:nvPr>
            <p:ph type="dt" sz="half" idx="14"/>
          </p:nvPr>
        </p:nvSpPr>
        <p:spPr/>
        <p:txBody>
          <a:bodyPr/>
          <a:lstStyle/>
          <a:p>
            <a:fld id="{84758523-43A6-402F-A3DC-7CE338EE310F}" type="datetime1">
              <a:rPr lang="en-US" smtClean="0"/>
              <a:t>8/23/2023</a:t>
            </a:fld>
            <a:endParaRPr lang="en-US"/>
          </a:p>
        </p:txBody>
      </p:sp>
      <p:sp>
        <p:nvSpPr>
          <p:cNvPr id="9" name="Slide Number Placeholder 8"/>
          <p:cNvSpPr>
            <a:spLocks noGrp="1"/>
          </p:cNvSpPr>
          <p:nvPr>
            <p:ph type="sldNum" sz="quarter" idx="16"/>
          </p:nvPr>
        </p:nvSpPr>
        <p:spPr/>
        <p:txBody>
          <a:bodyPr/>
          <a:lstStyle/>
          <a:p>
            <a:fld id="{34971C27-C87E-45F4-8EEB-007BFB32C23B}" type="slidenum">
              <a:rPr lang="en-US" smtClean="0"/>
              <a:pPr/>
              <a:t>‹#›</a:t>
            </a:fld>
            <a:endParaRPr lang="en-US"/>
          </a:p>
        </p:txBody>
      </p:sp>
      <p:sp>
        <p:nvSpPr>
          <p:cNvPr id="7" name="Content Placeholder 6"/>
          <p:cNvSpPr>
            <a:spLocks noGrp="1"/>
          </p:cNvSpPr>
          <p:nvPr>
            <p:ph sz="quarter" idx="13"/>
          </p:nvPr>
        </p:nvSpPr>
        <p:spPr>
          <a:xfrm>
            <a:off x="357188" y="1795463"/>
            <a:ext cx="11483975" cy="3966359"/>
          </a:xfrm>
          <a:prstGeom prst="rect">
            <a:avLst/>
          </a:prstGeom>
        </p:spPr>
        <p:txBody>
          <a:bodyPr/>
          <a:lstStyle>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
        <p:nvSpPr>
          <p:cNvPr id="11" name="Text Placeholder 10"/>
          <p:cNvSpPr>
            <a:spLocks noGrp="1"/>
          </p:cNvSpPr>
          <p:nvPr>
            <p:ph type="body" sz="quarter" idx="17" hasCustomPrompt="1"/>
          </p:nvPr>
        </p:nvSpPr>
        <p:spPr>
          <a:xfrm>
            <a:off x="357188" y="5761038"/>
            <a:ext cx="5915025" cy="390525"/>
          </a:xfrm>
          <a:prstGeom prst="rect">
            <a:avLst/>
          </a:prstGeom>
        </p:spPr>
        <p:txBody>
          <a:bodyPr tIns="91440">
            <a:noAutofit/>
          </a:bodyPr>
          <a:lstStyle>
            <a:lvl1pPr marL="0" indent="0">
              <a:buNone/>
              <a:defRPr sz="800" baseline="0"/>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Optional footnote content goes here. To place footnotes on additional slides, copy and paste this footnote onto those slides.</a:t>
            </a:r>
          </a:p>
        </p:txBody>
      </p:sp>
    </p:spTree>
    <p:extLst>
      <p:ext uri="{BB962C8B-B14F-4D97-AF65-F5344CB8AC3E}">
        <p14:creationId xmlns:p14="http://schemas.microsoft.com/office/powerpoint/2010/main" val="60105410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t>McKesson Proprietary and Confidential</a:t>
            </a:r>
          </a:p>
        </p:txBody>
      </p:sp>
      <p:sp>
        <p:nvSpPr>
          <p:cNvPr id="3" name="Date Placeholder 2"/>
          <p:cNvSpPr>
            <a:spLocks noGrp="1"/>
          </p:cNvSpPr>
          <p:nvPr>
            <p:ph type="dt" sz="half" idx="10"/>
          </p:nvPr>
        </p:nvSpPr>
        <p:spPr/>
        <p:txBody>
          <a:bodyPr/>
          <a:lstStyle/>
          <a:p>
            <a:fld id="{B8164D97-5126-42B4-979F-10E2B637584F}" type="datetime1">
              <a:rPr lang="en-US" smtClean="0"/>
              <a:t>8/23/2023</a:t>
            </a:fld>
            <a:endParaRPr lang="en-US"/>
          </a:p>
        </p:txBody>
      </p:sp>
      <p:sp>
        <p:nvSpPr>
          <p:cNvPr id="4" name="Slide Number Placeholder 3"/>
          <p:cNvSpPr>
            <a:spLocks noGrp="1"/>
          </p:cNvSpPr>
          <p:nvPr>
            <p:ph type="sldNum" sz="quarter" idx="11"/>
          </p:nvPr>
        </p:nvSpPr>
        <p:spPr/>
        <p:txBody>
          <a:bodyPr/>
          <a:lstStyle/>
          <a:p>
            <a:fld id="{34971C27-C87E-45F4-8EEB-007BFB32C23B}" type="slidenum">
              <a:rPr lang="en-US" smtClean="0"/>
              <a:pPr/>
              <a:t>‹#›</a:t>
            </a:fld>
            <a:endParaRPr lang="en-US"/>
          </a:p>
        </p:txBody>
      </p:sp>
      <p:sp>
        <p:nvSpPr>
          <p:cNvPr id="7" name="Content Placeholder 6"/>
          <p:cNvSpPr>
            <a:spLocks noGrp="1"/>
          </p:cNvSpPr>
          <p:nvPr>
            <p:ph sz="quarter" idx="13"/>
          </p:nvPr>
        </p:nvSpPr>
        <p:spPr>
          <a:xfrm>
            <a:off x="357188" y="1795463"/>
            <a:ext cx="11483975" cy="3966359"/>
          </a:xfrm>
          <a:prstGeom prst="rect">
            <a:avLst/>
          </a:prstGeom>
        </p:spPr>
        <p:txBody>
          <a:bodyPr/>
          <a:lstStyle>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ubhead"/>
          <p:cNvSpPr>
            <a:spLocks noGrp="1"/>
          </p:cNvSpPr>
          <p:nvPr>
            <p:ph type="body" sz="quarter" idx="14"/>
          </p:nvPr>
        </p:nvSpPr>
        <p:spPr>
          <a:xfrm>
            <a:off x="357188" y="895350"/>
            <a:ext cx="11483975" cy="514350"/>
          </a:xfrm>
          <a:prstGeom prst="rect">
            <a:avLst/>
          </a:prstGeom>
        </p:spPr>
        <p:txBody>
          <a:bodyPr/>
          <a:lstStyle>
            <a:lvl1pPr marL="0" indent="0">
              <a:buNone/>
              <a:defRPr sz="2400" b="0">
                <a:solidFill>
                  <a:schemeClr val="tx2"/>
                </a:solidFill>
              </a:defRPr>
            </a:lvl1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119492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Date Placeholder"/>
          <p:cNvSpPr>
            <a:spLocks noGrp="1"/>
          </p:cNvSpPr>
          <p:nvPr>
            <p:ph type="dt" sz="half" idx="10"/>
          </p:nvPr>
        </p:nvSpPr>
        <p:spPr/>
        <p:txBody>
          <a:bodyPr/>
          <a:lstStyle/>
          <a:p>
            <a:fld id="{B8B46348-2307-45AF-A1F8-7EFE8B490865}" type="datetime1">
              <a:rPr lang="en-US" smtClean="0"/>
              <a:t>8/23/2023</a:t>
            </a:fld>
            <a:endParaRPr lang="en-US"/>
          </a:p>
        </p:txBody>
      </p:sp>
      <p:sp>
        <p:nvSpPr>
          <p:cNvPr id="5" name="Footer Placeholder"/>
          <p:cNvSpPr>
            <a:spLocks noGrp="1"/>
          </p:cNvSpPr>
          <p:nvPr>
            <p:ph type="ftr" sz="quarter" idx="12"/>
          </p:nvPr>
        </p:nvSpPr>
        <p:spPr/>
        <p:txBody>
          <a:bodyPr/>
          <a:lstStyle/>
          <a:p>
            <a:r>
              <a:rPr lang="en-US"/>
              <a:t>McKesson Proprietary and Confidential</a:t>
            </a:r>
          </a:p>
        </p:txBody>
      </p:sp>
      <p:sp>
        <p:nvSpPr>
          <p:cNvPr id="4" name="Slide Number Placeholder"/>
          <p:cNvSpPr>
            <a:spLocks noGrp="1"/>
          </p:cNvSpPr>
          <p:nvPr>
            <p:ph type="sldNum" sz="quarter" idx="11"/>
          </p:nvPr>
        </p:nvSpPr>
        <p:spPr/>
        <p:txBody>
          <a:bodyPr/>
          <a:lstStyle/>
          <a:p>
            <a:fld id="{34971C27-C87E-45F4-8EEB-007BFB32C23B}" type="slidenum">
              <a:rPr lang="en-US" smtClean="0"/>
              <a:pPr/>
              <a:t>‹#›</a:t>
            </a:fld>
            <a:endParaRPr lang="en-US"/>
          </a:p>
        </p:txBody>
      </p:sp>
      <p:sp>
        <p:nvSpPr>
          <p:cNvPr id="9" name="Content Placeholder 8"/>
          <p:cNvSpPr>
            <a:spLocks noGrp="1"/>
          </p:cNvSpPr>
          <p:nvPr>
            <p:ph sz="quarter" idx="14"/>
          </p:nvPr>
        </p:nvSpPr>
        <p:spPr>
          <a:xfrm>
            <a:off x="6280150" y="1795463"/>
            <a:ext cx="5561013" cy="3965575"/>
          </a:xfrm>
          <a:prstGeom prst="rect">
            <a:avLst/>
          </a:prstGeom>
        </p:spPr>
        <p:txBody>
          <a:bodyPr/>
          <a:lstStyle>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
          <p:cNvSpPr>
            <a:spLocks noGrp="1"/>
          </p:cNvSpPr>
          <p:nvPr>
            <p:ph sz="quarter" idx="13"/>
          </p:nvPr>
        </p:nvSpPr>
        <p:spPr>
          <a:xfrm>
            <a:off x="357188" y="1795463"/>
            <a:ext cx="5559552" cy="3966359"/>
          </a:xfrm>
          <a:prstGeom prst="rect">
            <a:avLst/>
          </a:prstGeom>
        </p:spPr>
        <p:txBody>
          <a:bodyPr/>
          <a:lstStyle>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297557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10" name="Footer Placeholder 9"/>
          <p:cNvSpPr>
            <a:spLocks noGrp="1"/>
          </p:cNvSpPr>
          <p:nvPr>
            <p:ph type="ftr" sz="quarter" idx="17"/>
          </p:nvPr>
        </p:nvSpPr>
        <p:spPr/>
        <p:txBody>
          <a:bodyPr/>
          <a:lstStyle/>
          <a:p>
            <a:r>
              <a:rPr lang="en-US"/>
              <a:t>McKesson Proprietary and Confidential</a:t>
            </a:r>
          </a:p>
        </p:txBody>
      </p:sp>
      <p:sp>
        <p:nvSpPr>
          <p:cNvPr id="6" name="Date Placeholder 5"/>
          <p:cNvSpPr>
            <a:spLocks noGrp="1"/>
          </p:cNvSpPr>
          <p:nvPr>
            <p:ph type="dt" sz="half" idx="16"/>
          </p:nvPr>
        </p:nvSpPr>
        <p:spPr/>
        <p:txBody>
          <a:bodyPr/>
          <a:lstStyle/>
          <a:p>
            <a:fld id="{6EC401F2-7845-4AD0-90F8-BCAC2A7B5A6C}" type="datetime1">
              <a:rPr lang="en-US" smtClean="0"/>
              <a:t>8/23/2023</a:t>
            </a:fld>
            <a:endParaRPr lang="en-US"/>
          </a:p>
        </p:txBody>
      </p:sp>
      <p:sp>
        <p:nvSpPr>
          <p:cNvPr id="11" name="Slide Number Placeholder 10"/>
          <p:cNvSpPr>
            <a:spLocks noGrp="1"/>
          </p:cNvSpPr>
          <p:nvPr>
            <p:ph type="sldNum" sz="quarter" idx="18"/>
          </p:nvPr>
        </p:nvSpPr>
        <p:spPr/>
        <p:txBody>
          <a:bodyPr/>
          <a:lstStyle/>
          <a:p>
            <a:fld id="{34971C27-C87E-45F4-8EEB-007BFB32C23B}" type="slidenum">
              <a:rPr lang="en-US" smtClean="0"/>
              <a:pPr/>
              <a:t>‹#›</a:t>
            </a:fld>
            <a:endParaRPr lang="en-US"/>
          </a:p>
        </p:txBody>
      </p:sp>
      <p:sp>
        <p:nvSpPr>
          <p:cNvPr id="9" name="Content Placeholder 8"/>
          <p:cNvSpPr>
            <a:spLocks noGrp="1"/>
          </p:cNvSpPr>
          <p:nvPr>
            <p:ph sz="quarter" idx="14"/>
          </p:nvPr>
        </p:nvSpPr>
        <p:spPr>
          <a:xfrm>
            <a:off x="6280150" y="1792224"/>
            <a:ext cx="5561013" cy="3965575"/>
          </a:xfrm>
          <a:prstGeom prst="rect">
            <a:avLst/>
          </a:prstGeom>
        </p:spPr>
        <p:txBody>
          <a:bodyPr/>
          <a:lstStyle>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
          <p:cNvSpPr>
            <a:spLocks noGrp="1"/>
          </p:cNvSpPr>
          <p:nvPr>
            <p:ph sz="quarter" idx="13"/>
          </p:nvPr>
        </p:nvSpPr>
        <p:spPr>
          <a:xfrm>
            <a:off x="357188" y="1792224"/>
            <a:ext cx="5559552" cy="3966359"/>
          </a:xfrm>
          <a:prstGeom prst="rect">
            <a:avLst/>
          </a:prstGeom>
        </p:spPr>
        <p:txBody>
          <a:bodyPr/>
          <a:lstStyle>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ubtitle"/>
          <p:cNvSpPr>
            <a:spLocks noGrp="1"/>
          </p:cNvSpPr>
          <p:nvPr>
            <p:ph type="body" sz="quarter" idx="15"/>
          </p:nvPr>
        </p:nvSpPr>
        <p:spPr>
          <a:xfrm>
            <a:off x="357188" y="895350"/>
            <a:ext cx="11483975" cy="514350"/>
          </a:xfrm>
          <a:prstGeom prst="rect">
            <a:avLst/>
          </a:prstGeom>
        </p:spPr>
        <p:txBody>
          <a:bodyPr/>
          <a:lstStyle>
            <a:lvl1pPr marL="0" indent="0">
              <a:buNone/>
              <a:defRPr sz="2400" b="0">
                <a:solidFill>
                  <a:schemeClr val="tx2"/>
                </a:solidFill>
              </a:defRPr>
            </a:lvl1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10463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4ED436-3BA4-4B71-8401-12966958C666}" type="datetime1">
              <a:rPr lang="en-US" smtClean="0"/>
              <a:t>8/23/2023</a:t>
            </a:fld>
            <a:endParaRPr lang="en-US"/>
          </a:p>
        </p:txBody>
      </p:sp>
      <p:sp>
        <p:nvSpPr>
          <p:cNvPr id="4" name="Slide Number Placeholder 3"/>
          <p:cNvSpPr>
            <a:spLocks noGrp="1"/>
          </p:cNvSpPr>
          <p:nvPr>
            <p:ph type="sldNum" sz="quarter" idx="11"/>
          </p:nvPr>
        </p:nvSpPr>
        <p:spPr/>
        <p:txBody>
          <a:bodyPr/>
          <a:lstStyle/>
          <a:p>
            <a:fld id="{34971C27-C87E-45F4-8EEB-007BFB32C23B}" type="slidenum">
              <a:rPr lang="en-US" smtClean="0"/>
              <a:pPr/>
              <a:t>‹#›</a:t>
            </a:fld>
            <a:endParaRPr lang="en-US"/>
          </a:p>
        </p:txBody>
      </p:sp>
      <p:sp>
        <p:nvSpPr>
          <p:cNvPr id="5" name="Footer Placeholder 4"/>
          <p:cNvSpPr>
            <a:spLocks noGrp="1"/>
          </p:cNvSpPr>
          <p:nvPr>
            <p:ph type="ftr" sz="quarter" idx="12"/>
          </p:nvPr>
        </p:nvSpPr>
        <p:spPr/>
        <p:txBody>
          <a:bodyPr/>
          <a:lstStyle/>
          <a:p>
            <a:r>
              <a:rPr lang="en-US"/>
              <a:t>McKesson Proprietary and Confidential</a:t>
            </a:r>
          </a:p>
        </p:txBody>
      </p:sp>
      <p:sp>
        <p:nvSpPr>
          <p:cNvPr id="7" name="Content Placeholder 6"/>
          <p:cNvSpPr>
            <a:spLocks noGrp="1"/>
          </p:cNvSpPr>
          <p:nvPr>
            <p:ph sz="quarter" idx="13" hasCustomPrompt="1"/>
          </p:nvPr>
        </p:nvSpPr>
        <p:spPr>
          <a:xfrm>
            <a:off x="357188" y="2527300"/>
            <a:ext cx="5559552" cy="3234522"/>
          </a:xfrm>
          <a:prstGeom prst="rect">
            <a:avLst/>
          </a:prstGeom>
        </p:spPr>
        <p:txBody>
          <a:bodyPr tIns="182880"/>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6"/>
          </p:nvPr>
        </p:nvSpPr>
        <p:spPr>
          <a:xfrm>
            <a:off x="357188" y="1792224"/>
            <a:ext cx="5559552" cy="698500"/>
          </a:xfrm>
          <a:prstGeom prst="rect">
            <a:avLst/>
          </a:prstGeom>
        </p:spPr>
        <p:txBody>
          <a:bodyPr vert="horz" lIns="0" tIns="0" rIns="0" bIns="0" rtlCol="0">
            <a:normAutofit/>
          </a:bodyPr>
          <a:lstStyle>
            <a:lvl1pPr>
              <a:defRPr lang="en-US" sz="2400" b="1">
                <a:solidFill>
                  <a:schemeClr val="tx2"/>
                </a:solidFill>
                <a:latin typeface="Libre Franklin" pitchFamily="2" charset="77"/>
                <a:ea typeface="Georgia" charset="0"/>
                <a:cs typeface="Georgia" charset="0"/>
              </a:defRPr>
            </a:lvl1pPr>
          </a:lstStyle>
          <a:p>
            <a:pPr marL="0" lvl="0" indent="0">
              <a:buNone/>
            </a:pPr>
            <a:r>
              <a:rPr lang="en-US"/>
              <a:t>Edit Master text styles</a:t>
            </a:r>
          </a:p>
        </p:txBody>
      </p:sp>
      <p:sp>
        <p:nvSpPr>
          <p:cNvPr id="11" name="Text Placeholder 10"/>
          <p:cNvSpPr>
            <a:spLocks noGrp="1"/>
          </p:cNvSpPr>
          <p:nvPr>
            <p:ph type="body" sz="quarter" idx="17"/>
          </p:nvPr>
        </p:nvSpPr>
        <p:spPr>
          <a:xfrm>
            <a:off x="6272213" y="1792224"/>
            <a:ext cx="5557837" cy="698500"/>
          </a:xfrm>
          <a:prstGeom prst="rect">
            <a:avLst/>
          </a:prstGeom>
        </p:spPr>
        <p:txBody>
          <a:bodyPr>
            <a:normAutofit/>
          </a:bodyPr>
          <a:lstStyle>
            <a:lvl1pPr marL="0" indent="0">
              <a:buNone/>
              <a:defRPr sz="2400" b="1" i="0" baseline="0">
                <a:solidFill>
                  <a:schemeClr val="tx2"/>
                </a:solidFill>
                <a:latin typeface="Libre Franklin" pitchFamily="2" charset="77"/>
                <a:ea typeface="Georgia" charset="0"/>
                <a:cs typeface="Georgia"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3" name="Content Placeholder 12"/>
          <p:cNvSpPr>
            <a:spLocks noGrp="1"/>
          </p:cNvSpPr>
          <p:nvPr>
            <p:ph sz="quarter" idx="18" hasCustomPrompt="1"/>
          </p:nvPr>
        </p:nvSpPr>
        <p:spPr>
          <a:xfrm>
            <a:off x="6282055" y="2527300"/>
            <a:ext cx="5559425" cy="3233738"/>
          </a:xfrm>
          <a:prstGeom prst="rect">
            <a:avLst/>
          </a:prstGeom>
        </p:spPr>
        <p:txBody>
          <a:bodyPr tIns="182880"/>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892506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t>McKesson Proprietary and Confidential</a:t>
            </a:r>
          </a:p>
        </p:txBody>
      </p:sp>
      <p:sp>
        <p:nvSpPr>
          <p:cNvPr id="3" name="Date Placeholder 2"/>
          <p:cNvSpPr>
            <a:spLocks noGrp="1"/>
          </p:cNvSpPr>
          <p:nvPr>
            <p:ph type="dt" sz="half" idx="10"/>
          </p:nvPr>
        </p:nvSpPr>
        <p:spPr/>
        <p:txBody>
          <a:bodyPr/>
          <a:lstStyle/>
          <a:p>
            <a:fld id="{D1997C58-47A1-4044-B069-24C083D6A2AB}" type="datetime1">
              <a:rPr lang="en-US" smtClean="0"/>
              <a:t>8/23/2023</a:t>
            </a:fld>
            <a:endParaRPr lang="en-US"/>
          </a:p>
        </p:txBody>
      </p:sp>
      <p:sp>
        <p:nvSpPr>
          <p:cNvPr id="4" name="Slide Number Placeholder 3"/>
          <p:cNvSpPr>
            <a:spLocks noGrp="1"/>
          </p:cNvSpPr>
          <p:nvPr>
            <p:ph type="sldNum" sz="quarter" idx="11"/>
          </p:nvPr>
        </p:nvSpPr>
        <p:spPr/>
        <p:txBody>
          <a:bodyPr/>
          <a:lstStyle/>
          <a:p>
            <a:fld id="{34971C27-C87E-45F4-8EEB-007BFB32C23B}" type="slidenum">
              <a:rPr lang="en-US" smtClean="0"/>
              <a:pPr/>
              <a:t>‹#›</a:t>
            </a:fld>
            <a:endParaRPr lang="en-US"/>
          </a:p>
        </p:txBody>
      </p:sp>
      <p:sp>
        <p:nvSpPr>
          <p:cNvPr id="13" name="Content Placeholder 12"/>
          <p:cNvSpPr>
            <a:spLocks noGrp="1"/>
          </p:cNvSpPr>
          <p:nvPr>
            <p:ph sz="quarter" idx="18" hasCustomPrompt="1"/>
          </p:nvPr>
        </p:nvSpPr>
        <p:spPr>
          <a:xfrm>
            <a:off x="6282055" y="2527300"/>
            <a:ext cx="5559425" cy="3233738"/>
          </a:xfrm>
          <a:prstGeom prst="rect">
            <a:avLst/>
          </a:prstGeom>
        </p:spPr>
        <p:txBody>
          <a:bodyPr tIns="182880"/>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p:cNvSpPr>
            <a:spLocks noGrp="1"/>
          </p:cNvSpPr>
          <p:nvPr>
            <p:ph type="body" sz="quarter" idx="17"/>
          </p:nvPr>
        </p:nvSpPr>
        <p:spPr>
          <a:xfrm>
            <a:off x="6272213" y="1792224"/>
            <a:ext cx="5557837" cy="698500"/>
          </a:xfrm>
          <a:prstGeom prst="rect">
            <a:avLst/>
          </a:prstGeom>
        </p:spPr>
        <p:txBody>
          <a:bodyPr vert="horz" lIns="0" tIns="0" rIns="0" bIns="0" rtlCol="0">
            <a:normAutofit/>
          </a:bodyPr>
          <a:lstStyle>
            <a:lvl1pPr>
              <a:defRPr lang="en-US" sz="2400" b="1">
                <a:solidFill>
                  <a:schemeClr val="tx2"/>
                </a:solidFill>
                <a:latin typeface="Libre Franklin" pitchFamily="2" charset="77"/>
                <a:ea typeface="Georgia" charset="0"/>
                <a:cs typeface="Georgia" charset="0"/>
              </a:defRPr>
            </a:lvl1pPr>
          </a:lstStyle>
          <a:p>
            <a:pPr marL="0" lvl="0" indent="0">
              <a:buNone/>
            </a:pPr>
            <a:r>
              <a:rPr lang="en-US"/>
              <a:t>Edit Master text styles</a:t>
            </a:r>
          </a:p>
        </p:txBody>
      </p:sp>
      <p:sp>
        <p:nvSpPr>
          <p:cNvPr id="7" name="Content Placeholder 6"/>
          <p:cNvSpPr>
            <a:spLocks noGrp="1"/>
          </p:cNvSpPr>
          <p:nvPr>
            <p:ph sz="quarter" idx="13" hasCustomPrompt="1"/>
          </p:nvPr>
        </p:nvSpPr>
        <p:spPr>
          <a:xfrm>
            <a:off x="357188" y="2527300"/>
            <a:ext cx="5559552" cy="3234522"/>
          </a:xfrm>
          <a:prstGeom prst="rect">
            <a:avLst/>
          </a:prstGeom>
        </p:spPr>
        <p:txBody>
          <a:bodyPr tIns="182880"/>
          <a:lstStyle>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9"/>
          </p:nvPr>
        </p:nvSpPr>
        <p:spPr>
          <a:xfrm>
            <a:off x="358903" y="1792288"/>
            <a:ext cx="5557837" cy="698500"/>
          </a:xfrm>
          <a:prstGeom prst="rect">
            <a:avLst/>
          </a:prstGeom>
        </p:spPr>
        <p:txBody>
          <a:bodyPr vert="horz" lIns="0" tIns="0" rIns="0" bIns="0" rtlCol="0">
            <a:normAutofit/>
          </a:bodyPr>
          <a:lstStyle>
            <a:lvl1pPr>
              <a:defRPr lang="en-US" sz="2400" b="1">
                <a:solidFill>
                  <a:schemeClr val="tx2"/>
                </a:solidFill>
                <a:latin typeface="Libre Franklin" pitchFamily="2" charset="77"/>
                <a:ea typeface="Georgia" charset="0"/>
                <a:cs typeface="Georgia" charset="0"/>
              </a:defRPr>
            </a:lvl1pPr>
          </a:lstStyle>
          <a:p>
            <a:pPr marL="0" lvl="0" indent="0">
              <a:buNone/>
            </a:pPr>
            <a:r>
              <a:rPr lang="en-US"/>
              <a:t>Edit Master text styles</a:t>
            </a:r>
          </a:p>
        </p:txBody>
      </p:sp>
      <p:sp>
        <p:nvSpPr>
          <p:cNvPr id="10" name="Text Placeholder 8"/>
          <p:cNvSpPr>
            <a:spLocks noGrp="1"/>
          </p:cNvSpPr>
          <p:nvPr>
            <p:ph type="body" sz="quarter" idx="14"/>
          </p:nvPr>
        </p:nvSpPr>
        <p:spPr>
          <a:xfrm>
            <a:off x="357188" y="895350"/>
            <a:ext cx="11483975" cy="514350"/>
          </a:xfrm>
          <a:prstGeom prst="rect">
            <a:avLst/>
          </a:prstGeom>
        </p:spPr>
        <p:txBody>
          <a:bodyPr/>
          <a:lstStyle>
            <a:lvl1pPr marL="0" indent="0">
              <a:buNone/>
              <a:defRPr sz="2400" b="0">
                <a:solidFill>
                  <a:schemeClr val="tx2"/>
                </a:solidFill>
              </a:defRPr>
            </a:lvl1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83659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Left Content Right">
    <p:spTree>
      <p:nvGrpSpPr>
        <p:cNvPr id="1" name=""/>
        <p:cNvGrpSpPr/>
        <p:nvPr/>
      </p:nvGrpSpPr>
      <p:grpSpPr>
        <a:xfrm>
          <a:off x="0" y="0"/>
          <a:ext cx="0" cy="0"/>
          <a:chOff x="0" y="0"/>
          <a:chExt cx="0" cy="0"/>
        </a:xfrm>
      </p:grpSpPr>
      <p:sp>
        <p:nvSpPr>
          <p:cNvPr id="14" name="Footer Placeholder 13"/>
          <p:cNvSpPr>
            <a:spLocks noGrp="1"/>
          </p:cNvSpPr>
          <p:nvPr>
            <p:ph type="ftr" sz="quarter" idx="16"/>
          </p:nvPr>
        </p:nvSpPr>
        <p:spPr>
          <a:xfrm>
            <a:off x="6327144" y="6344338"/>
            <a:ext cx="4114800" cy="182880"/>
          </a:xfrm>
        </p:spPr>
        <p:txBody>
          <a:bodyPr/>
          <a:lstStyle/>
          <a:p>
            <a:r>
              <a:rPr lang="en-US"/>
              <a:t>McKesson Proprietary and Confidential</a:t>
            </a:r>
          </a:p>
        </p:txBody>
      </p:sp>
      <p:sp>
        <p:nvSpPr>
          <p:cNvPr id="13" name="Date Placeholder 12"/>
          <p:cNvSpPr>
            <a:spLocks noGrp="1"/>
          </p:cNvSpPr>
          <p:nvPr>
            <p:ph type="dt" sz="half" idx="15"/>
          </p:nvPr>
        </p:nvSpPr>
        <p:spPr>
          <a:xfrm>
            <a:off x="5669042" y="6344338"/>
            <a:ext cx="627380" cy="182880"/>
          </a:xfrm>
        </p:spPr>
        <p:txBody>
          <a:bodyPr/>
          <a:lstStyle/>
          <a:p>
            <a:fld id="{571B3BDC-5651-480D-840C-DBBA93DFB61B}" type="datetime1">
              <a:rPr lang="en-US" smtClean="0"/>
              <a:t>8/23/2023</a:t>
            </a:fld>
            <a:endParaRPr lang="en-US"/>
          </a:p>
        </p:txBody>
      </p:sp>
      <p:sp>
        <p:nvSpPr>
          <p:cNvPr id="15" name="Slide Number Placeholder 14"/>
          <p:cNvSpPr>
            <a:spLocks noGrp="1"/>
          </p:cNvSpPr>
          <p:nvPr>
            <p:ph type="sldNum" sz="quarter" idx="17"/>
          </p:nvPr>
        </p:nvSpPr>
        <p:spPr>
          <a:xfrm>
            <a:off x="5283200" y="6344338"/>
            <a:ext cx="355119" cy="182880"/>
          </a:xfrm>
        </p:spPr>
        <p:txBody>
          <a:bodyPr/>
          <a:lstStyle/>
          <a:p>
            <a:fld id="{34971C27-C87E-45F4-8EEB-007BFB32C23B}" type="slidenum">
              <a:rPr lang="en-US" smtClean="0"/>
              <a:pPr/>
              <a:t>‹#›</a:t>
            </a:fld>
            <a:endParaRPr lang="en-US"/>
          </a:p>
        </p:txBody>
      </p:sp>
      <p:sp>
        <p:nvSpPr>
          <p:cNvPr id="8" name="Picture Placeholder 7"/>
          <p:cNvSpPr>
            <a:spLocks noGrp="1"/>
          </p:cNvSpPr>
          <p:nvPr>
            <p:ph type="pic" sz="quarter" idx="14"/>
          </p:nvPr>
        </p:nvSpPr>
        <p:spPr>
          <a:xfrm>
            <a:off x="0" y="0"/>
            <a:ext cx="4914900" cy="6858000"/>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7" name="Content Placeholder 6"/>
          <p:cNvSpPr>
            <a:spLocks noGrp="1"/>
          </p:cNvSpPr>
          <p:nvPr>
            <p:ph sz="quarter" idx="13"/>
          </p:nvPr>
        </p:nvSpPr>
        <p:spPr>
          <a:xfrm>
            <a:off x="5283200" y="1795463"/>
            <a:ext cx="6557963" cy="3966359"/>
          </a:xfrm>
          <a:prstGeom prst="rect">
            <a:avLst/>
          </a:prstGeom>
        </p:spPr>
        <p:txBody>
          <a:bodyPr/>
          <a:lstStyle>
            <a:lvl3pPr>
              <a:spcBef>
                <a:spcPts val="0"/>
              </a:spcBef>
              <a:defRPr/>
            </a:lvl3pPr>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283200" y="346074"/>
            <a:ext cx="6558280" cy="1084141"/>
          </a:xfrm>
        </p:spPr>
        <p:txBody>
          <a:bodyPr/>
          <a:lstStyle/>
          <a:p>
            <a:r>
              <a:rPr lang="en-US"/>
              <a:t>Click to edit Master title style</a:t>
            </a:r>
          </a:p>
        </p:txBody>
      </p:sp>
    </p:spTree>
    <p:extLst>
      <p:ext uri="{BB962C8B-B14F-4D97-AF65-F5344CB8AC3E}">
        <p14:creationId xmlns:p14="http://schemas.microsoft.com/office/powerpoint/2010/main" val="199480570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Slide Orange - Pattern">
    <p:bg>
      <p:bgPr>
        <a:solidFill>
          <a:schemeClr val="accent4"/>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62AC19F-4A2C-1B4C-9733-D2488A97E94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89" y="0"/>
            <a:ext cx="11971421" cy="6858000"/>
          </a:xfrm>
          <a:prstGeom prst="rect">
            <a:avLst/>
          </a:prstGeom>
        </p:spPr>
      </p:pic>
      <p:grpSp>
        <p:nvGrpSpPr>
          <p:cNvPr id="7" name="Group 6">
            <a:extLst>
              <a:ext uri="{FF2B5EF4-FFF2-40B4-BE49-F238E27FC236}">
                <a16:creationId xmlns:a16="http://schemas.microsoft.com/office/drawing/2014/main" id="{26129A2A-CA73-9C44-9746-9CD59C51D603}"/>
              </a:ext>
            </a:extLst>
          </p:cNvPr>
          <p:cNvGrpSpPr/>
          <p:nvPr userDrawn="1"/>
        </p:nvGrpSpPr>
        <p:grpSpPr>
          <a:xfrm>
            <a:off x="651204" y="1587061"/>
            <a:ext cx="10760577" cy="4064502"/>
            <a:chOff x="651204" y="1587061"/>
            <a:chExt cx="10760577" cy="4064502"/>
          </a:xfrm>
        </p:grpSpPr>
        <p:pic>
          <p:nvPicPr>
            <p:cNvPr id="8" name="Graphic 7">
              <a:extLst>
                <a:ext uri="{FF2B5EF4-FFF2-40B4-BE49-F238E27FC236}">
                  <a16:creationId xmlns:a16="http://schemas.microsoft.com/office/drawing/2014/main" id="{F5AB8521-19C6-3A44-B201-27AF7BC0893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8969704" y="5358961"/>
              <a:ext cx="154001" cy="431203"/>
            </a:xfrm>
            <a:prstGeom prst="rect">
              <a:avLst/>
            </a:prstGeom>
          </p:spPr>
        </p:pic>
        <p:pic>
          <p:nvPicPr>
            <p:cNvPr id="9" name="Graphic 8">
              <a:extLst>
                <a:ext uri="{FF2B5EF4-FFF2-40B4-BE49-F238E27FC236}">
                  <a16:creationId xmlns:a16="http://schemas.microsoft.com/office/drawing/2014/main" id="{E978BA31-A661-E844-82F8-36741341763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1119179" y="3749236"/>
              <a:ext cx="154001" cy="431203"/>
            </a:xfrm>
            <a:prstGeom prst="rect">
              <a:avLst/>
            </a:prstGeom>
          </p:spPr>
        </p:pic>
        <p:pic>
          <p:nvPicPr>
            <p:cNvPr id="11" name="Graphic 10">
              <a:extLst>
                <a:ext uri="{FF2B5EF4-FFF2-40B4-BE49-F238E27FC236}">
                  <a16:creationId xmlns:a16="http://schemas.microsoft.com/office/drawing/2014/main" id="{00D0A322-2FAD-9A4A-B5E3-AAB12D8559B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06379" y="2142686"/>
              <a:ext cx="154001" cy="431203"/>
            </a:xfrm>
            <a:prstGeom prst="rect">
              <a:avLst/>
            </a:prstGeom>
          </p:spPr>
        </p:pic>
        <p:pic>
          <p:nvPicPr>
            <p:cNvPr id="12" name="Graphic 11">
              <a:extLst>
                <a:ext uri="{FF2B5EF4-FFF2-40B4-BE49-F238E27FC236}">
                  <a16:creationId xmlns:a16="http://schemas.microsoft.com/office/drawing/2014/main" id="{9636CC18-E8E9-DC4D-8985-8BFA2CA8E8E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8004" y="1587061"/>
              <a:ext cx="154001" cy="431203"/>
            </a:xfrm>
            <a:prstGeom prst="rect">
              <a:avLst/>
            </a:prstGeom>
          </p:spPr>
        </p:pic>
        <p:pic>
          <p:nvPicPr>
            <p:cNvPr id="13" name="Graphic 12">
              <a:extLst>
                <a:ext uri="{FF2B5EF4-FFF2-40B4-BE49-F238E27FC236}">
                  <a16:creationId xmlns:a16="http://schemas.microsoft.com/office/drawing/2014/main" id="{669FDC2D-BF33-0C4A-BC0A-3DFF55A434B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1204" y="2676086"/>
              <a:ext cx="154001" cy="431203"/>
            </a:xfrm>
            <a:prstGeom prst="rect">
              <a:avLst/>
            </a:prstGeom>
          </p:spPr>
        </p:pic>
        <p:pic>
          <p:nvPicPr>
            <p:cNvPr id="14" name="Graphic 13">
              <a:extLst>
                <a:ext uri="{FF2B5EF4-FFF2-40B4-BE49-F238E27FC236}">
                  <a16:creationId xmlns:a16="http://schemas.microsoft.com/office/drawing/2014/main" id="{B449D79F-535B-2248-A962-6FBE2B05824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54579" y="4822386"/>
              <a:ext cx="154001" cy="431203"/>
            </a:xfrm>
            <a:prstGeom prst="rect">
              <a:avLst/>
            </a:prstGeom>
          </p:spPr>
        </p:pic>
        <p:pic>
          <p:nvPicPr>
            <p:cNvPr id="15" name="Graphic 14">
              <a:extLst>
                <a:ext uri="{FF2B5EF4-FFF2-40B4-BE49-F238E27FC236}">
                  <a16:creationId xmlns:a16="http://schemas.microsoft.com/office/drawing/2014/main" id="{2261E784-325B-7A43-AEF1-F4CB0F36D58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067379" y="5355786"/>
              <a:ext cx="154001" cy="431203"/>
            </a:xfrm>
            <a:prstGeom prst="rect">
              <a:avLst/>
            </a:prstGeom>
          </p:spPr>
        </p:pic>
      </p:grpSp>
      <p:sp>
        <p:nvSpPr>
          <p:cNvPr id="10" name="Title 9"/>
          <p:cNvSpPr>
            <a:spLocks noGrp="1"/>
          </p:cNvSpPr>
          <p:nvPr>
            <p:ph type="title" hasCustomPrompt="1"/>
          </p:nvPr>
        </p:nvSpPr>
        <p:spPr>
          <a:xfrm>
            <a:off x="2324768" y="2529590"/>
            <a:ext cx="7542465" cy="1810062"/>
          </a:xfrm>
          <a:prstGeom prst="rect">
            <a:avLst/>
          </a:prstGeom>
        </p:spPr>
        <p:txBody>
          <a:bodyPr lIns="0" tIns="0" rIns="0" bIns="0"/>
          <a:lstStyle>
            <a:lvl1pPr algn="ctr">
              <a:lnSpc>
                <a:spcPct val="100000"/>
              </a:lnSpc>
              <a:defRPr sz="3600" b="0" i="0" baseline="0"/>
            </a:lvl1pPr>
          </a:lstStyle>
          <a:p>
            <a:r>
              <a:rPr lang="en-US" dirty="0"/>
              <a:t>Divider Slide Title </a:t>
            </a:r>
            <a:br>
              <a:rPr lang="en-US" dirty="0"/>
            </a:br>
            <a:r>
              <a:rPr lang="en-US" dirty="0"/>
              <a:t>Libre Franklin 36 </a:t>
            </a:r>
            <a:r>
              <a:rPr lang="en-US" dirty="0" err="1"/>
              <a:t>pt</a:t>
            </a:r>
            <a:endParaRPr lang="en-US" dirty="0"/>
          </a:p>
        </p:txBody>
      </p:sp>
      <p:pic>
        <p:nvPicPr>
          <p:cNvPr id="5" name="McKesson Logo"/>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3650" y="347661"/>
            <a:ext cx="1685763" cy="240823"/>
          </a:xfrm>
          <a:prstGeom prst="rect">
            <a:avLst/>
          </a:prstGeom>
        </p:spPr>
      </p:pic>
    </p:spTree>
    <p:extLst>
      <p:ext uri="{BB962C8B-B14F-4D97-AF65-F5344CB8AC3E}">
        <p14:creationId xmlns:p14="http://schemas.microsoft.com/office/powerpoint/2010/main" val="22623588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24">
          <p15:clr>
            <a:srgbClr val="FBAE40"/>
          </p15:clr>
        </p15:guide>
        <p15:guide id="4" pos="448">
          <p15:clr>
            <a:srgbClr val="FBAE40"/>
          </p15:clr>
        </p15:guide>
        <p15:guide id="5" pos="620">
          <p15:clr>
            <a:srgbClr val="FBAE40"/>
          </p15:clr>
        </p15:guide>
        <p15:guide id="6" pos="844">
          <p15:clr>
            <a:srgbClr val="FBAE40"/>
          </p15:clr>
        </p15:guide>
        <p15:guide id="7" pos="1240">
          <p15:clr>
            <a:srgbClr val="FBAE40"/>
          </p15:clr>
        </p15:guide>
        <p15:guide id="8" pos="1464">
          <p15:clr>
            <a:srgbClr val="FBAE40"/>
          </p15:clr>
        </p15:guide>
        <p15:guide id="9" pos="1864">
          <p15:clr>
            <a:srgbClr val="FBAE40"/>
          </p15:clr>
        </p15:guide>
        <p15:guide id="10" pos="2088">
          <p15:clr>
            <a:srgbClr val="FBAE40"/>
          </p15:clr>
        </p15:guide>
        <p15:guide id="11" pos="3724">
          <p15:clr>
            <a:srgbClr val="FBAE40"/>
          </p15:clr>
        </p15:guide>
        <p15:guide id="12" pos="3331">
          <p15:clr>
            <a:srgbClr val="FBAE40"/>
          </p15:clr>
        </p15:guide>
        <p15:guide id="13" pos="3104">
          <p15:clr>
            <a:srgbClr val="FBAE40"/>
          </p15:clr>
        </p15:guide>
        <p15:guide id="14" pos="2708">
          <p15:clr>
            <a:srgbClr val="FBAE40"/>
          </p15:clr>
        </p15:guide>
        <p15:guide id="15" pos="2484">
          <p15:clr>
            <a:srgbClr val="FBAE40"/>
          </p15:clr>
        </p15:guide>
        <p15:guide id="16" pos="3948">
          <p15:clr>
            <a:srgbClr val="FBAE40"/>
          </p15:clr>
        </p15:guide>
        <p15:guide id="17" pos="4348">
          <p15:clr>
            <a:srgbClr val="FBAE40"/>
          </p15:clr>
        </p15:guide>
        <p15:guide id="18" pos="4571">
          <p15:clr>
            <a:srgbClr val="FBAE40"/>
          </p15:clr>
        </p15:guide>
        <p15:guide id="19" pos="4968">
          <p15:clr>
            <a:srgbClr val="FBAE40"/>
          </p15:clr>
        </p15:guide>
        <p15:guide id="20" pos="5188">
          <p15:clr>
            <a:srgbClr val="FBAE40"/>
          </p15:clr>
        </p15:guide>
        <p15:guide id="21" pos="5588">
          <p15:clr>
            <a:srgbClr val="FBAE40"/>
          </p15:clr>
        </p15:guide>
        <p15:guide id="22" pos="5811">
          <p15:clr>
            <a:srgbClr val="FBAE40"/>
          </p15:clr>
        </p15:guide>
        <p15:guide id="23" pos="6208">
          <p15:clr>
            <a:srgbClr val="FBAE40"/>
          </p15:clr>
        </p15:guide>
        <p15:guide id="24" pos="6435">
          <p15:clr>
            <a:srgbClr val="FBAE40"/>
          </p15:clr>
        </p15:guide>
        <p15:guide id="25" pos="6831">
          <p15:clr>
            <a:srgbClr val="FBAE40"/>
          </p15:clr>
        </p15:guide>
        <p15:guide id="26" pos="7055">
          <p15:clr>
            <a:srgbClr val="FBAE40"/>
          </p15:clr>
        </p15:guide>
        <p15:guide id="27" pos="7228">
          <p15:clr>
            <a:srgbClr val="FBAE40"/>
          </p15:clr>
        </p15:guide>
        <p15:guide id="28" pos="7455">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Right Content Left">
    <p:spTree>
      <p:nvGrpSpPr>
        <p:cNvPr id="1" name=""/>
        <p:cNvGrpSpPr/>
        <p:nvPr/>
      </p:nvGrpSpPr>
      <p:grpSpPr>
        <a:xfrm>
          <a:off x="0" y="0"/>
          <a:ext cx="0" cy="0"/>
          <a:chOff x="0" y="0"/>
          <a:chExt cx="0" cy="0"/>
        </a:xfrm>
      </p:grpSpPr>
      <p:pic>
        <p:nvPicPr>
          <p:cNvPr id="9" name="Graphic 8"/>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639" y="6307997"/>
            <a:ext cx="1398205" cy="218850"/>
          </a:xfrm>
          <a:prstGeom prst="rect">
            <a:avLst/>
          </a:prstGeom>
        </p:spPr>
      </p:pic>
      <p:sp>
        <p:nvSpPr>
          <p:cNvPr id="4" name="Slide Number Placeholder 3"/>
          <p:cNvSpPr>
            <a:spLocks noGrp="1"/>
          </p:cNvSpPr>
          <p:nvPr>
            <p:ph type="sldNum" sz="quarter" idx="11"/>
          </p:nvPr>
        </p:nvSpPr>
        <p:spPr>
          <a:xfrm>
            <a:off x="6558444" y="6344338"/>
            <a:ext cx="355119" cy="182880"/>
          </a:xfrm>
        </p:spPr>
        <p:txBody>
          <a:bodyPr/>
          <a:lstStyle>
            <a:lvl1pPr algn="r">
              <a:defRPr/>
            </a:lvl1pPr>
          </a:lstStyle>
          <a:p>
            <a:fld id="{34971C27-C87E-45F4-8EEB-007BFB32C23B}" type="slidenum">
              <a:rPr lang="en-US" smtClean="0"/>
              <a:pPr/>
              <a:t>‹#›</a:t>
            </a:fld>
            <a:endParaRPr lang="en-US"/>
          </a:p>
        </p:txBody>
      </p:sp>
      <p:sp>
        <p:nvSpPr>
          <p:cNvPr id="3" name="Date Placeholder 2"/>
          <p:cNvSpPr>
            <a:spLocks noGrp="1"/>
          </p:cNvSpPr>
          <p:nvPr>
            <p:ph type="dt" sz="half" idx="10"/>
          </p:nvPr>
        </p:nvSpPr>
        <p:spPr>
          <a:xfrm>
            <a:off x="5889635" y="6344338"/>
            <a:ext cx="627380" cy="182880"/>
          </a:xfrm>
        </p:spPr>
        <p:txBody>
          <a:bodyPr/>
          <a:lstStyle>
            <a:lvl1pPr algn="r">
              <a:defRPr/>
            </a:lvl1pPr>
          </a:lstStyle>
          <a:p>
            <a:fld id="{9A41F2CB-A298-4AD9-87F9-33882F77447F}" type="datetime1">
              <a:rPr lang="en-US" smtClean="0"/>
              <a:t>8/23/2023</a:t>
            </a:fld>
            <a:endParaRPr lang="en-US"/>
          </a:p>
        </p:txBody>
      </p:sp>
      <p:sp>
        <p:nvSpPr>
          <p:cNvPr id="5" name="Footer Placeholder 4"/>
          <p:cNvSpPr>
            <a:spLocks noGrp="1"/>
          </p:cNvSpPr>
          <p:nvPr>
            <p:ph type="ftr" sz="quarter" idx="12"/>
          </p:nvPr>
        </p:nvSpPr>
        <p:spPr>
          <a:xfrm>
            <a:off x="3514900" y="6344338"/>
            <a:ext cx="2334408" cy="182880"/>
          </a:xfrm>
        </p:spPr>
        <p:txBody>
          <a:bodyPr/>
          <a:lstStyle>
            <a:lvl1pPr algn="r">
              <a:defRPr/>
            </a:lvl1pPr>
          </a:lstStyle>
          <a:p>
            <a:r>
              <a:rPr lang="en-US"/>
              <a:t>McKesson Proprietary and Confidential</a:t>
            </a:r>
          </a:p>
        </p:txBody>
      </p:sp>
      <p:sp>
        <p:nvSpPr>
          <p:cNvPr id="8" name="Picture Placeholder 7"/>
          <p:cNvSpPr>
            <a:spLocks noGrp="1"/>
          </p:cNvSpPr>
          <p:nvPr>
            <p:ph type="pic" sz="quarter" idx="14"/>
          </p:nvPr>
        </p:nvSpPr>
        <p:spPr>
          <a:xfrm>
            <a:off x="7268682" y="0"/>
            <a:ext cx="4914900" cy="6858000"/>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7" name="Content Placeholder 6"/>
          <p:cNvSpPr>
            <a:spLocks noGrp="1"/>
          </p:cNvSpPr>
          <p:nvPr>
            <p:ph sz="quarter" idx="13"/>
          </p:nvPr>
        </p:nvSpPr>
        <p:spPr>
          <a:xfrm>
            <a:off x="355600" y="1795463"/>
            <a:ext cx="6557963" cy="3966359"/>
          </a:xfrm>
          <a:prstGeom prst="rect">
            <a:avLst/>
          </a:prstGeom>
        </p:spPr>
        <p:txBody>
          <a:bodyPr/>
          <a:lstStyle>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355600" y="346074"/>
            <a:ext cx="6558280" cy="1114426"/>
          </a:xfrm>
        </p:spPr>
        <p:txBody>
          <a:bodyPr/>
          <a:lstStyle/>
          <a:p>
            <a:r>
              <a:rPr lang="en-US"/>
              <a:t>Click to edit Master title style</a:t>
            </a:r>
          </a:p>
        </p:txBody>
      </p:sp>
    </p:spTree>
    <p:extLst>
      <p:ext uri="{BB962C8B-B14F-4D97-AF65-F5344CB8AC3E}">
        <p14:creationId xmlns:p14="http://schemas.microsoft.com/office/powerpoint/2010/main" val="11244148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Image Comparison">
    <p:spTree>
      <p:nvGrpSpPr>
        <p:cNvPr id="1" name=""/>
        <p:cNvGrpSpPr/>
        <p:nvPr/>
      </p:nvGrpSpPr>
      <p:grpSpPr>
        <a:xfrm>
          <a:off x="0" y="0"/>
          <a:ext cx="0" cy="0"/>
          <a:chOff x="0" y="0"/>
          <a:chExt cx="0" cy="0"/>
        </a:xfrm>
      </p:grpSpPr>
      <p:sp>
        <p:nvSpPr>
          <p:cNvPr id="15" name="Date Placeholder 14"/>
          <p:cNvSpPr>
            <a:spLocks noGrp="1"/>
          </p:cNvSpPr>
          <p:nvPr>
            <p:ph type="dt" sz="half" idx="20"/>
          </p:nvPr>
        </p:nvSpPr>
        <p:spPr/>
        <p:txBody>
          <a:bodyPr/>
          <a:lstStyle/>
          <a:p>
            <a:fld id="{478F1D70-C305-42F7-B515-B32091896891}" type="datetime1">
              <a:rPr lang="en-US" smtClean="0"/>
              <a:t>8/23/2023</a:t>
            </a:fld>
            <a:endParaRPr lang="en-US"/>
          </a:p>
        </p:txBody>
      </p:sp>
      <p:sp>
        <p:nvSpPr>
          <p:cNvPr id="16" name="Footer Placeholder 15"/>
          <p:cNvSpPr>
            <a:spLocks noGrp="1"/>
          </p:cNvSpPr>
          <p:nvPr>
            <p:ph type="ftr" sz="quarter" idx="21"/>
          </p:nvPr>
        </p:nvSpPr>
        <p:spPr/>
        <p:txBody>
          <a:bodyPr/>
          <a:lstStyle/>
          <a:p>
            <a:r>
              <a:rPr lang="en-US"/>
              <a:t>McKesson Proprietary and Confidential</a:t>
            </a:r>
          </a:p>
        </p:txBody>
      </p:sp>
      <p:sp>
        <p:nvSpPr>
          <p:cNvPr id="17" name="Slide Number Placeholder 16"/>
          <p:cNvSpPr>
            <a:spLocks noGrp="1"/>
          </p:cNvSpPr>
          <p:nvPr>
            <p:ph type="sldNum" sz="quarter" idx="22"/>
          </p:nvPr>
        </p:nvSpPr>
        <p:spPr/>
        <p:txBody>
          <a:bodyPr/>
          <a:lstStyle/>
          <a:p>
            <a:fld id="{34971C27-C87E-45F4-8EEB-007BFB32C23B}" type="slidenum">
              <a:rPr lang="en-US" smtClean="0"/>
              <a:pPr/>
              <a:t>‹#›</a:t>
            </a:fld>
            <a:endParaRPr lang="en-US"/>
          </a:p>
        </p:txBody>
      </p:sp>
      <p:sp>
        <p:nvSpPr>
          <p:cNvPr id="5" name="Content Placeholder 2"/>
          <p:cNvSpPr>
            <a:spLocks noGrp="1"/>
          </p:cNvSpPr>
          <p:nvPr>
            <p:ph sz="quarter" idx="24" hasCustomPrompt="1"/>
          </p:nvPr>
        </p:nvSpPr>
        <p:spPr>
          <a:xfrm>
            <a:off x="6271157" y="3611880"/>
            <a:ext cx="5559425" cy="2148840"/>
          </a:xfrm>
          <a:prstGeom prst="rect">
            <a:avLst/>
          </a:prstGeom>
        </p:spPr>
        <p:txBody>
          <a:bodyPr tIns="182880">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3" name="Subheader 2"/>
          <p:cNvSpPr>
            <a:spLocks noGrp="1"/>
          </p:cNvSpPr>
          <p:nvPr>
            <p:ph type="body" sz="quarter" idx="23"/>
          </p:nvPr>
        </p:nvSpPr>
        <p:spPr>
          <a:xfrm>
            <a:off x="6271093" y="2907872"/>
            <a:ext cx="5559552" cy="698499"/>
          </a:xfrm>
          <a:prstGeom prst="rect">
            <a:avLst/>
          </a:prstGeom>
        </p:spPr>
        <p:txBody>
          <a:bodyPr vert="horz" lIns="0" tIns="0" rIns="0" bIns="0" rtlCol="0">
            <a:normAutofit/>
          </a:bodyPr>
          <a:lstStyle>
            <a:lvl1pPr>
              <a:defRPr lang="en-US" sz="2400" b="1">
                <a:solidFill>
                  <a:schemeClr val="tx2"/>
                </a:solidFill>
                <a:latin typeface="Libre Franklin" pitchFamily="2" charset="77"/>
                <a:ea typeface="Georgia" charset="0"/>
                <a:cs typeface="Georgia" charset="0"/>
              </a:defRPr>
            </a:lvl1pPr>
          </a:lstStyle>
          <a:p>
            <a:pPr marL="0" lvl="0" indent="0">
              <a:buNone/>
            </a:pPr>
            <a:r>
              <a:rPr lang="en-US"/>
              <a:t>Edit Master text styles</a:t>
            </a:r>
          </a:p>
        </p:txBody>
      </p:sp>
      <p:sp>
        <p:nvSpPr>
          <p:cNvPr id="13" name="Picture Placeholder 2"/>
          <p:cNvSpPr>
            <a:spLocks noGrp="1"/>
          </p:cNvSpPr>
          <p:nvPr>
            <p:ph type="pic" sz="quarter" idx="19"/>
          </p:nvPr>
        </p:nvSpPr>
        <p:spPr>
          <a:xfrm>
            <a:off x="6092952" y="-1"/>
            <a:ext cx="6099048" cy="2519731"/>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7" name="Content Placeholder 1"/>
          <p:cNvSpPr>
            <a:spLocks noGrp="1"/>
          </p:cNvSpPr>
          <p:nvPr>
            <p:ph sz="quarter" idx="13" hasCustomPrompt="1"/>
          </p:nvPr>
        </p:nvSpPr>
        <p:spPr>
          <a:xfrm>
            <a:off x="357188" y="3615480"/>
            <a:ext cx="5559552" cy="2148840"/>
          </a:xfrm>
          <a:prstGeom prst="rect">
            <a:avLst/>
          </a:prstGeom>
        </p:spPr>
        <p:txBody>
          <a:bodyPr tIns="182880">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9" name="Subheader 1"/>
          <p:cNvSpPr>
            <a:spLocks noGrp="1"/>
          </p:cNvSpPr>
          <p:nvPr>
            <p:ph type="body" sz="quarter" idx="16" hasCustomPrompt="1"/>
          </p:nvPr>
        </p:nvSpPr>
        <p:spPr>
          <a:xfrm>
            <a:off x="357188" y="2907872"/>
            <a:ext cx="5559552" cy="698500"/>
          </a:xfrm>
          <a:prstGeom prst="rect">
            <a:avLst/>
          </a:prstGeom>
        </p:spPr>
        <p:txBody>
          <a:bodyPr vert="horz" lIns="0" tIns="0" rIns="0" bIns="0" rtlCol="0">
            <a:normAutofit/>
          </a:bodyPr>
          <a:lstStyle>
            <a:lvl1pPr>
              <a:defRPr lang="en-US" sz="2400" b="1" dirty="0">
                <a:solidFill>
                  <a:schemeClr val="tx2"/>
                </a:solidFill>
                <a:latin typeface="Libre Franklin" pitchFamily="2" charset="77"/>
                <a:ea typeface="Georgia" charset="0"/>
                <a:cs typeface="Georgia" charset="0"/>
              </a:defRPr>
            </a:lvl1pPr>
          </a:lstStyle>
          <a:p>
            <a:pPr marL="0" lvl="0" indent="0">
              <a:buNone/>
            </a:pPr>
            <a:r>
              <a:rPr lang="en-US"/>
              <a:t>Image Comparison Slide Title Georgia Bold 22pt. Single Spaced</a:t>
            </a:r>
          </a:p>
        </p:txBody>
      </p:sp>
      <p:sp>
        <p:nvSpPr>
          <p:cNvPr id="11" name="Picture Placeholder 1"/>
          <p:cNvSpPr>
            <a:spLocks noGrp="1"/>
          </p:cNvSpPr>
          <p:nvPr>
            <p:ph type="pic" sz="quarter" idx="18"/>
          </p:nvPr>
        </p:nvSpPr>
        <p:spPr>
          <a:xfrm>
            <a:off x="0" y="-1"/>
            <a:ext cx="6095992" cy="2519731"/>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342950624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ge and Two Content">
    <p:spTree>
      <p:nvGrpSpPr>
        <p:cNvPr id="1" name=""/>
        <p:cNvGrpSpPr/>
        <p:nvPr/>
      </p:nvGrpSpPr>
      <p:grpSpPr>
        <a:xfrm>
          <a:off x="0" y="0"/>
          <a:ext cx="0" cy="0"/>
          <a:chOff x="0" y="0"/>
          <a:chExt cx="0" cy="0"/>
        </a:xfrm>
      </p:grpSpPr>
      <p:sp>
        <p:nvSpPr>
          <p:cNvPr id="18" name="Footer Placeholder 17"/>
          <p:cNvSpPr>
            <a:spLocks noGrp="1"/>
          </p:cNvSpPr>
          <p:nvPr>
            <p:ph type="ftr" sz="quarter" idx="21"/>
          </p:nvPr>
        </p:nvSpPr>
        <p:spPr>
          <a:xfrm>
            <a:off x="5339139" y="6344338"/>
            <a:ext cx="4114800" cy="182880"/>
          </a:xfrm>
        </p:spPr>
        <p:txBody>
          <a:bodyPr/>
          <a:lstStyle/>
          <a:p>
            <a:r>
              <a:rPr lang="en-US"/>
              <a:t>McKesson Proprietary and Confidential</a:t>
            </a:r>
          </a:p>
        </p:txBody>
      </p:sp>
      <p:sp>
        <p:nvSpPr>
          <p:cNvPr id="12" name="Date Placeholder 11"/>
          <p:cNvSpPr>
            <a:spLocks noGrp="1"/>
          </p:cNvSpPr>
          <p:nvPr>
            <p:ph type="dt" sz="half" idx="20"/>
          </p:nvPr>
        </p:nvSpPr>
        <p:spPr>
          <a:xfrm>
            <a:off x="4650314" y="6344338"/>
            <a:ext cx="627380" cy="182880"/>
          </a:xfrm>
        </p:spPr>
        <p:txBody>
          <a:bodyPr/>
          <a:lstStyle/>
          <a:p>
            <a:fld id="{21AD4FCA-79B4-48A8-B743-2D75617AE6A6}" type="datetime1">
              <a:rPr lang="en-US" smtClean="0"/>
              <a:t>8/23/2023</a:t>
            </a:fld>
            <a:endParaRPr lang="en-US"/>
          </a:p>
        </p:txBody>
      </p:sp>
      <p:sp>
        <p:nvSpPr>
          <p:cNvPr id="19" name="Slide Number Placeholder 18"/>
          <p:cNvSpPr>
            <a:spLocks noGrp="1"/>
          </p:cNvSpPr>
          <p:nvPr>
            <p:ph type="sldNum" sz="quarter" idx="22"/>
          </p:nvPr>
        </p:nvSpPr>
        <p:spPr>
          <a:xfrm>
            <a:off x="4295195" y="6344338"/>
            <a:ext cx="355119" cy="182880"/>
          </a:xfrm>
        </p:spPr>
        <p:txBody>
          <a:bodyPr/>
          <a:lstStyle/>
          <a:p>
            <a:fld id="{34971C27-C87E-45F4-8EEB-007BFB32C23B}" type="slidenum">
              <a:rPr lang="en-US" smtClean="0"/>
              <a:pPr/>
              <a:t>‹#›</a:t>
            </a:fld>
            <a:endParaRPr lang="en-US"/>
          </a:p>
        </p:txBody>
      </p:sp>
      <p:sp>
        <p:nvSpPr>
          <p:cNvPr id="3" name="Content Placeholder 2"/>
          <p:cNvSpPr>
            <a:spLocks noGrp="1"/>
          </p:cNvSpPr>
          <p:nvPr>
            <p:ph sz="quarter" idx="23"/>
          </p:nvPr>
        </p:nvSpPr>
        <p:spPr>
          <a:xfrm>
            <a:off x="8248072" y="1795463"/>
            <a:ext cx="3584448" cy="3965575"/>
          </a:xfrm>
          <a:prstGeom prst="rect">
            <a:avLst/>
          </a:prstGeom>
        </p:spPr>
        <p:txBody>
          <a:bodyPr/>
          <a:lstStyle>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
          <p:cNvSpPr>
            <a:spLocks noGrp="1"/>
          </p:cNvSpPr>
          <p:nvPr>
            <p:ph sz="quarter" idx="13"/>
          </p:nvPr>
        </p:nvSpPr>
        <p:spPr>
          <a:xfrm>
            <a:off x="4300701" y="1795463"/>
            <a:ext cx="3588930" cy="3966359"/>
          </a:xfrm>
          <a:prstGeom prst="rect">
            <a:avLst/>
          </a:prstGeom>
        </p:spPr>
        <p:txBody>
          <a:bodyPr/>
          <a:lstStyle>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p:cNvSpPr>
            <a:spLocks noGrp="1"/>
          </p:cNvSpPr>
          <p:nvPr>
            <p:ph type="pic" sz="quarter" idx="18" hasCustomPrompt="1"/>
          </p:nvPr>
        </p:nvSpPr>
        <p:spPr>
          <a:xfrm>
            <a:off x="0" y="-1"/>
            <a:ext cx="3949864" cy="6858001"/>
          </a:xfrm>
          <a:prstGeom prst="rect">
            <a:avLst/>
          </a:prstGeom>
          <a:solidFill>
            <a:schemeClr val="bg2">
              <a:lumMod val="95000"/>
            </a:schemeClr>
          </a:solidFill>
        </p:spPr>
        <p:txBody>
          <a:bodyPr anchor="ctr"/>
          <a:lstStyle>
            <a:lvl1pPr marL="0" indent="0" algn="ctr">
              <a:buNone/>
              <a:defRPr/>
            </a:lvl1pPr>
          </a:lstStyle>
          <a:p>
            <a:r>
              <a:rPr lang="en-US"/>
              <a:t>Click to Insert Image</a:t>
            </a:r>
          </a:p>
        </p:txBody>
      </p:sp>
      <p:sp>
        <p:nvSpPr>
          <p:cNvPr id="15" name="Subtitle"/>
          <p:cNvSpPr>
            <a:spLocks noGrp="1"/>
          </p:cNvSpPr>
          <p:nvPr>
            <p:ph type="body" sz="quarter" idx="14"/>
          </p:nvPr>
        </p:nvSpPr>
        <p:spPr>
          <a:xfrm>
            <a:off x="4319751" y="895350"/>
            <a:ext cx="7521412" cy="514350"/>
          </a:xfrm>
          <a:prstGeom prst="rect">
            <a:avLst/>
          </a:prstGeom>
        </p:spPr>
        <p:txBody>
          <a:bodyPr/>
          <a:lstStyle>
            <a:lvl1pPr marL="0" indent="0">
              <a:buNone/>
              <a:defRPr sz="2400" b="0">
                <a:solidFill>
                  <a:schemeClr val="tx2"/>
                </a:solidFill>
              </a:defRPr>
            </a:lvl1pPr>
          </a:lstStyle>
          <a:p>
            <a:pPr lvl="0"/>
            <a:r>
              <a:rPr lang="en-US"/>
              <a:t>Edit Master text styles</a:t>
            </a:r>
          </a:p>
        </p:txBody>
      </p:sp>
      <p:sp>
        <p:nvSpPr>
          <p:cNvPr id="6" name="Title"/>
          <p:cNvSpPr>
            <a:spLocks noGrp="1"/>
          </p:cNvSpPr>
          <p:nvPr>
            <p:ph type="title"/>
          </p:nvPr>
        </p:nvSpPr>
        <p:spPr>
          <a:xfrm>
            <a:off x="4319751" y="346075"/>
            <a:ext cx="7521729" cy="363444"/>
          </a:xfrm>
        </p:spPr>
        <p:txBody>
          <a:bodyPr/>
          <a:lstStyle/>
          <a:p>
            <a:r>
              <a:rPr lang="en-US"/>
              <a:t>Click to edit Master title style</a:t>
            </a:r>
          </a:p>
        </p:txBody>
      </p:sp>
    </p:spTree>
    <p:extLst>
      <p:ext uri="{BB962C8B-B14F-4D97-AF65-F5344CB8AC3E}">
        <p14:creationId xmlns:p14="http://schemas.microsoft.com/office/powerpoint/2010/main" val="317018447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Content with Title">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t>McKesson Proprietary and Confidential</a:t>
            </a:r>
          </a:p>
        </p:txBody>
      </p:sp>
      <p:sp>
        <p:nvSpPr>
          <p:cNvPr id="3" name="Date Placeholder 2"/>
          <p:cNvSpPr>
            <a:spLocks noGrp="1"/>
          </p:cNvSpPr>
          <p:nvPr>
            <p:ph type="dt" sz="half" idx="10"/>
          </p:nvPr>
        </p:nvSpPr>
        <p:spPr/>
        <p:txBody>
          <a:bodyPr/>
          <a:lstStyle/>
          <a:p>
            <a:fld id="{52971CC0-C7EF-4078-AE43-898DC4037C85}" type="datetime1">
              <a:rPr lang="en-US" smtClean="0"/>
              <a:t>8/23/2023</a:t>
            </a:fld>
            <a:endParaRPr lang="en-US"/>
          </a:p>
        </p:txBody>
      </p:sp>
      <p:sp>
        <p:nvSpPr>
          <p:cNvPr id="4" name="Slide Number Placeholder 3"/>
          <p:cNvSpPr>
            <a:spLocks noGrp="1"/>
          </p:cNvSpPr>
          <p:nvPr>
            <p:ph type="sldNum" sz="quarter" idx="11"/>
          </p:nvPr>
        </p:nvSpPr>
        <p:spPr/>
        <p:txBody>
          <a:bodyPr/>
          <a:lstStyle/>
          <a:p>
            <a:fld id="{34971C27-C87E-45F4-8EEB-007BFB32C23B}" type="slidenum">
              <a:rPr lang="en-US" smtClean="0"/>
              <a:pPr/>
              <a:t>‹#›</a:t>
            </a:fld>
            <a:endParaRPr lang="en-US"/>
          </a:p>
        </p:txBody>
      </p:sp>
      <p:sp>
        <p:nvSpPr>
          <p:cNvPr id="23" name="Content Placeholder 3"/>
          <p:cNvSpPr>
            <a:spLocks noGrp="1"/>
          </p:cNvSpPr>
          <p:nvPr>
            <p:ph sz="quarter" idx="24" hasCustomPrompt="1"/>
          </p:nvPr>
        </p:nvSpPr>
        <p:spPr>
          <a:xfrm>
            <a:off x="8250131" y="2524909"/>
            <a:ext cx="3594100" cy="3236913"/>
          </a:xfrm>
          <a:prstGeom prst="rect">
            <a:avLst/>
          </a:prstGeom>
        </p:spPr>
        <p:txBody>
          <a:bodyPr lIns="0" tIns="182880" rIns="0">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16" name="Subheader 3"/>
          <p:cNvSpPr>
            <a:spLocks noGrp="1"/>
          </p:cNvSpPr>
          <p:nvPr>
            <p:ph type="body" sz="quarter" idx="22" hasCustomPrompt="1"/>
          </p:nvPr>
        </p:nvSpPr>
        <p:spPr>
          <a:xfrm>
            <a:off x="8250131" y="1803400"/>
            <a:ext cx="3594100" cy="698500"/>
          </a:xfrm>
          <a:prstGeom prst="rect">
            <a:avLst/>
          </a:prstGeom>
        </p:spPr>
        <p:txBody>
          <a:bodyPr vert="horz" lIns="0" tIns="0" rIns="0" bIns="0" rtlCol="0">
            <a:normAutofit/>
          </a:bodyPr>
          <a:lstStyle>
            <a:lvl1pPr>
              <a:defRPr lang="en-US" sz="2400" b="1">
                <a:solidFill>
                  <a:schemeClr val="tx2"/>
                </a:solidFill>
                <a:latin typeface="Libre Franklin" pitchFamily="2" charset="77"/>
                <a:ea typeface="Georgia" charset="0"/>
                <a:cs typeface="Georgia" charset="0"/>
              </a:defRPr>
            </a:lvl1pPr>
          </a:lstStyle>
          <a:p>
            <a:pPr marL="0" lvl="0" indent="0">
              <a:buNone/>
            </a:pPr>
            <a:r>
              <a:rPr lang="en-US"/>
              <a:t>Click to edit Master text styles</a:t>
            </a:r>
          </a:p>
        </p:txBody>
      </p:sp>
      <p:sp>
        <p:nvSpPr>
          <p:cNvPr id="19" name="Content Placeholder 2"/>
          <p:cNvSpPr>
            <a:spLocks noGrp="1"/>
          </p:cNvSpPr>
          <p:nvPr>
            <p:ph sz="quarter" idx="23" hasCustomPrompt="1"/>
          </p:nvPr>
        </p:nvSpPr>
        <p:spPr>
          <a:xfrm>
            <a:off x="4303713" y="2524846"/>
            <a:ext cx="3594100" cy="3236976"/>
          </a:xfrm>
          <a:prstGeom prst="rect">
            <a:avLst/>
          </a:prstGeom>
        </p:spPr>
        <p:txBody>
          <a:bodyPr lIns="0" tIns="182880" rIns="0">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9" name="Subheader 2"/>
          <p:cNvSpPr>
            <a:spLocks noGrp="1"/>
          </p:cNvSpPr>
          <p:nvPr>
            <p:ph type="body" sz="quarter" idx="16" hasCustomPrompt="1"/>
          </p:nvPr>
        </p:nvSpPr>
        <p:spPr>
          <a:xfrm>
            <a:off x="4303787" y="1803400"/>
            <a:ext cx="3593592" cy="698500"/>
          </a:xfrm>
          <a:prstGeom prst="rect">
            <a:avLst/>
          </a:prstGeom>
        </p:spPr>
        <p:txBody>
          <a:bodyPr vert="horz" lIns="0" tIns="0" rIns="0" bIns="0" rtlCol="0">
            <a:normAutofit/>
          </a:bodyPr>
          <a:lstStyle>
            <a:lvl1pPr>
              <a:defRPr lang="en-US" sz="2400" b="1" dirty="0">
                <a:solidFill>
                  <a:schemeClr val="tx2"/>
                </a:solidFill>
                <a:latin typeface="Libre Franklin" pitchFamily="2" charset="77"/>
                <a:ea typeface="Georgia" charset="0"/>
                <a:cs typeface="Georgia" charset="0"/>
              </a:defRPr>
            </a:lvl1pPr>
          </a:lstStyle>
          <a:p>
            <a:pPr marL="0" lvl="0" indent="0">
              <a:buNone/>
            </a:pPr>
            <a:r>
              <a:rPr lang="en-US"/>
              <a:t>Click to Edit Master text styles</a:t>
            </a:r>
          </a:p>
        </p:txBody>
      </p:sp>
      <p:sp>
        <p:nvSpPr>
          <p:cNvPr id="7" name="Content Placeholder 1"/>
          <p:cNvSpPr>
            <a:spLocks noGrp="1"/>
          </p:cNvSpPr>
          <p:nvPr>
            <p:ph sz="quarter" idx="13" hasCustomPrompt="1"/>
          </p:nvPr>
        </p:nvSpPr>
        <p:spPr>
          <a:xfrm>
            <a:off x="357188" y="2527300"/>
            <a:ext cx="3593592" cy="3234522"/>
          </a:xfrm>
          <a:prstGeom prst="rect">
            <a:avLst/>
          </a:prstGeom>
        </p:spPr>
        <p:txBody>
          <a:bodyPr lIns="0" tIns="182880" rIns="0">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8" name="Subheader 1"/>
          <p:cNvSpPr>
            <a:spLocks noGrp="1"/>
          </p:cNvSpPr>
          <p:nvPr>
            <p:ph type="body" sz="quarter" idx="21" hasCustomPrompt="1"/>
          </p:nvPr>
        </p:nvSpPr>
        <p:spPr>
          <a:xfrm>
            <a:off x="357188" y="1803400"/>
            <a:ext cx="3594100" cy="698500"/>
          </a:xfrm>
          <a:prstGeom prst="rect">
            <a:avLst/>
          </a:prstGeom>
        </p:spPr>
        <p:txBody>
          <a:bodyPr vert="horz" lIns="0" tIns="0" rIns="0" bIns="0" rtlCol="0">
            <a:normAutofit/>
          </a:bodyPr>
          <a:lstStyle>
            <a:lvl1pPr>
              <a:defRPr lang="en-US" sz="2400" b="1" dirty="0">
                <a:solidFill>
                  <a:schemeClr val="tx2"/>
                </a:solidFill>
                <a:latin typeface="Libre Franklin" pitchFamily="2" charset="77"/>
                <a:ea typeface="Georgia" charset="0"/>
                <a:cs typeface="Georgia" charset="0"/>
              </a:defRPr>
            </a:lvl1pPr>
          </a:lstStyle>
          <a:p>
            <a:pPr marL="0" lvl="0" indent="0">
              <a:buNone/>
            </a:pPr>
            <a:r>
              <a:rPr lang="en-US"/>
              <a:t>Click to edit Master text styles</a:t>
            </a:r>
          </a:p>
        </p:txBody>
      </p:sp>
      <p:sp>
        <p:nvSpPr>
          <p:cNvPr id="24" name="Title 2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889877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Content with Subtitle">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a:t>McKesson Proprietary and Confidential</a:t>
            </a:r>
          </a:p>
        </p:txBody>
      </p:sp>
      <p:sp>
        <p:nvSpPr>
          <p:cNvPr id="3" name="Date Placeholder 2"/>
          <p:cNvSpPr>
            <a:spLocks noGrp="1"/>
          </p:cNvSpPr>
          <p:nvPr>
            <p:ph type="dt" sz="half" idx="10"/>
          </p:nvPr>
        </p:nvSpPr>
        <p:spPr/>
        <p:txBody>
          <a:bodyPr/>
          <a:lstStyle/>
          <a:p>
            <a:fld id="{ED223A02-5730-4AEC-8419-BDFDB637A9BF}" type="datetime1">
              <a:rPr lang="en-US" smtClean="0"/>
              <a:t>8/23/2023</a:t>
            </a:fld>
            <a:endParaRPr lang="en-US"/>
          </a:p>
        </p:txBody>
      </p:sp>
      <p:sp>
        <p:nvSpPr>
          <p:cNvPr id="4" name="Slide Number Placeholder 3"/>
          <p:cNvSpPr>
            <a:spLocks noGrp="1"/>
          </p:cNvSpPr>
          <p:nvPr>
            <p:ph type="sldNum" sz="quarter" idx="11"/>
          </p:nvPr>
        </p:nvSpPr>
        <p:spPr/>
        <p:txBody>
          <a:bodyPr/>
          <a:lstStyle/>
          <a:p>
            <a:fld id="{34971C27-C87E-45F4-8EEB-007BFB32C23B}" type="slidenum">
              <a:rPr lang="en-US" smtClean="0"/>
              <a:pPr/>
              <a:t>‹#›</a:t>
            </a:fld>
            <a:endParaRPr lang="en-US"/>
          </a:p>
        </p:txBody>
      </p:sp>
      <p:sp>
        <p:nvSpPr>
          <p:cNvPr id="23" name="Content Placeholder 3"/>
          <p:cNvSpPr>
            <a:spLocks noGrp="1"/>
          </p:cNvSpPr>
          <p:nvPr>
            <p:ph sz="quarter" idx="24" hasCustomPrompt="1"/>
          </p:nvPr>
        </p:nvSpPr>
        <p:spPr>
          <a:xfrm>
            <a:off x="8250131" y="2524909"/>
            <a:ext cx="3594100" cy="3236913"/>
          </a:xfrm>
          <a:prstGeom prst="rect">
            <a:avLst/>
          </a:prstGeom>
        </p:spPr>
        <p:txBody>
          <a:bodyPr tIns="182880">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16" name="Subheader 3"/>
          <p:cNvSpPr>
            <a:spLocks noGrp="1"/>
          </p:cNvSpPr>
          <p:nvPr>
            <p:ph type="body" sz="quarter" idx="22"/>
          </p:nvPr>
        </p:nvSpPr>
        <p:spPr>
          <a:xfrm>
            <a:off x="8250131" y="1803400"/>
            <a:ext cx="3594100" cy="698500"/>
          </a:xfrm>
          <a:prstGeom prst="rect">
            <a:avLst/>
          </a:prstGeom>
        </p:spPr>
        <p:txBody>
          <a:bodyPr vert="horz" lIns="0" tIns="0" rIns="0" bIns="0" rtlCol="0">
            <a:normAutofit/>
          </a:bodyPr>
          <a:lstStyle>
            <a:lvl1pPr>
              <a:defRPr lang="en-US" sz="2400" b="1">
                <a:solidFill>
                  <a:schemeClr val="tx2"/>
                </a:solidFill>
                <a:latin typeface="Libre Franklin" pitchFamily="2" charset="77"/>
                <a:ea typeface="Georgia" charset="0"/>
                <a:cs typeface="Georgia" charset="0"/>
              </a:defRPr>
            </a:lvl1pPr>
          </a:lstStyle>
          <a:p>
            <a:pPr marL="0" lvl="0" indent="0">
              <a:buNone/>
            </a:pPr>
            <a:r>
              <a:rPr lang="en-US"/>
              <a:t>Edit Master text styles</a:t>
            </a:r>
          </a:p>
        </p:txBody>
      </p:sp>
      <p:sp>
        <p:nvSpPr>
          <p:cNvPr id="19" name="Content Placeholder 2"/>
          <p:cNvSpPr>
            <a:spLocks noGrp="1"/>
          </p:cNvSpPr>
          <p:nvPr>
            <p:ph sz="quarter" idx="23" hasCustomPrompt="1"/>
          </p:nvPr>
        </p:nvSpPr>
        <p:spPr>
          <a:xfrm>
            <a:off x="4303713" y="2524846"/>
            <a:ext cx="3594100" cy="3236976"/>
          </a:xfrm>
          <a:prstGeom prst="rect">
            <a:avLst/>
          </a:prstGeom>
        </p:spPr>
        <p:txBody>
          <a:bodyPr tIns="182880">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9" name="Subheader 2"/>
          <p:cNvSpPr>
            <a:spLocks noGrp="1"/>
          </p:cNvSpPr>
          <p:nvPr>
            <p:ph type="body" sz="quarter" idx="16" hasCustomPrompt="1"/>
          </p:nvPr>
        </p:nvSpPr>
        <p:spPr>
          <a:xfrm>
            <a:off x="4303787" y="1803400"/>
            <a:ext cx="3593592" cy="698500"/>
          </a:xfrm>
          <a:prstGeom prst="rect">
            <a:avLst/>
          </a:prstGeom>
        </p:spPr>
        <p:txBody>
          <a:bodyPr vert="horz" lIns="0" tIns="0" rIns="0" bIns="0" rtlCol="0">
            <a:normAutofit/>
          </a:bodyPr>
          <a:lstStyle>
            <a:lvl1pPr>
              <a:defRPr lang="en-US" sz="2400" b="1" dirty="0">
                <a:solidFill>
                  <a:schemeClr val="tx2"/>
                </a:solidFill>
                <a:latin typeface="Libre Franklin" pitchFamily="2" charset="77"/>
                <a:ea typeface="Georgia" charset="0"/>
                <a:cs typeface="Georgia" charset="0"/>
              </a:defRPr>
            </a:lvl1pPr>
          </a:lstStyle>
          <a:p>
            <a:pPr marL="0" lvl="0" indent="0">
              <a:buNone/>
            </a:pPr>
            <a:r>
              <a:rPr lang="en-US"/>
              <a:t>Click to Edit Master text styles</a:t>
            </a:r>
          </a:p>
        </p:txBody>
      </p:sp>
      <p:sp>
        <p:nvSpPr>
          <p:cNvPr id="7" name="Content Placeholder 1"/>
          <p:cNvSpPr>
            <a:spLocks noGrp="1"/>
          </p:cNvSpPr>
          <p:nvPr>
            <p:ph sz="quarter" idx="13" hasCustomPrompt="1"/>
          </p:nvPr>
        </p:nvSpPr>
        <p:spPr>
          <a:xfrm>
            <a:off x="357188" y="2527300"/>
            <a:ext cx="3593592" cy="3234522"/>
          </a:xfrm>
          <a:prstGeom prst="rect">
            <a:avLst/>
          </a:prstGeom>
        </p:spPr>
        <p:txBody>
          <a:bodyPr tIns="182880">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8" name="Subheader 1"/>
          <p:cNvSpPr>
            <a:spLocks noGrp="1"/>
          </p:cNvSpPr>
          <p:nvPr>
            <p:ph type="body" sz="quarter" idx="21"/>
          </p:nvPr>
        </p:nvSpPr>
        <p:spPr>
          <a:xfrm>
            <a:off x="357188" y="1803400"/>
            <a:ext cx="3594100" cy="698500"/>
          </a:xfrm>
          <a:prstGeom prst="rect">
            <a:avLst/>
          </a:prstGeom>
        </p:spPr>
        <p:txBody>
          <a:bodyPr vert="horz" lIns="0" tIns="0" rIns="0" bIns="0" rtlCol="0">
            <a:normAutofit/>
          </a:bodyPr>
          <a:lstStyle>
            <a:lvl1pPr>
              <a:defRPr lang="en-US" sz="2400" b="1">
                <a:solidFill>
                  <a:schemeClr val="tx2"/>
                </a:solidFill>
                <a:latin typeface="Libre Franklin" pitchFamily="2" charset="77"/>
                <a:ea typeface="Georgia" charset="0"/>
                <a:cs typeface="Georgia" charset="0"/>
              </a:defRPr>
            </a:lvl1pPr>
          </a:lstStyle>
          <a:p>
            <a:pPr marL="0" lvl="0" indent="0">
              <a:buNone/>
            </a:pPr>
            <a:r>
              <a:rPr lang="en-US"/>
              <a:t>Edit Master text styles</a:t>
            </a:r>
          </a:p>
        </p:txBody>
      </p:sp>
      <p:sp>
        <p:nvSpPr>
          <p:cNvPr id="15" name="Subtitle"/>
          <p:cNvSpPr>
            <a:spLocks noGrp="1"/>
          </p:cNvSpPr>
          <p:nvPr>
            <p:ph type="body" sz="quarter" idx="14"/>
          </p:nvPr>
        </p:nvSpPr>
        <p:spPr>
          <a:xfrm>
            <a:off x="357188" y="895350"/>
            <a:ext cx="11483975" cy="514350"/>
          </a:xfrm>
          <a:prstGeom prst="rect">
            <a:avLst/>
          </a:prstGeom>
        </p:spPr>
        <p:txBody>
          <a:bodyPr/>
          <a:lstStyle>
            <a:lvl1pPr marL="0" indent="0">
              <a:buNone/>
              <a:defRPr sz="2400" b="0">
                <a:solidFill>
                  <a:schemeClr val="tx2"/>
                </a:solidFill>
              </a:defRPr>
            </a:lvl1pPr>
          </a:lstStyle>
          <a:p>
            <a:pPr lvl="0"/>
            <a:r>
              <a:rPr lang="en-US"/>
              <a:t>Edit Master text styles</a:t>
            </a:r>
          </a:p>
        </p:txBody>
      </p:sp>
      <p:sp>
        <p:nvSpPr>
          <p:cNvPr id="17" name="Title"/>
          <p:cNvSpPr>
            <a:spLocks noGrp="1"/>
          </p:cNvSpPr>
          <p:nvPr>
            <p:ph type="title" hasCustomPrompt="1"/>
          </p:nvPr>
        </p:nvSpPr>
        <p:spPr/>
        <p:txBody>
          <a:bodyPr/>
          <a:lstStyle>
            <a:lvl1pPr>
              <a:defRPr baseline="0"/>
            </a:lvl1pPr>
          </a:lstStyle>
          <a:p>
            <a:r>
              <a:rPr lang="en-US"/>
              <a:t>Three Column with Sub-headers</a:t>
            </a:r>
          </a:p>
        </p:txBody>
      </p:sp>
    </p:spTree>
    <p:extLst>
      <p:ext uri="{BB962C8B-B14F-4D97-AF65-F5344CB8AC3E}">
        <p14:creationId xmlns:p14="http://schemas.microsoft.com/office/powerpoint/2010/main" val="263571418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Key Point with Imag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0" y="0"/>
            <a:ext cx="7899400" cy="6858000"/>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9" name="Text Placeholder 8"/>
          <p:cNvSpPr>
            <a:spLocks noGrp="1"/>
          </p:cNvSpPr>
          <p:nvPr>
            <p:ph type="body" sz="quarter" idx="15" hasCustomPrompt="1"/>
          </p:nvPr>
        </p:nvSpPr>
        <p:spPr>
          <a:xfrm>
            <a:off x="8229600" y="355600"/>
            <a:ext cx="3619500" cy="5041900"/>
          </a:xfrm>
          <a:prstGeom prst="rect">
            <a:avLst/>
          </a:prstGeom>
        </p:spPr>
        <p:txBody>
          <a:bodyPr vert="horz" lIns="0" tIns="0" rIns="0" bIns="0" rtlCol="0" anchor="ctr">
            <a:normAutofit/>
          </a:bodyPr>
          <a:lstStyle>
            <a:lvl1pPr>
              <a:defRPr lang="en-US" sz="2400" b="1" dirty="0">
                <a:solidFill>
                  <a:schemeClr val="tx2"/>
                </a:solidFill>
                <a:latin typeface="Libre Franklin" pitchFamily="2" charset="77"/>
                <a:ea typeface="Georgia" charset="0"/>
                <a:cs typeface="Georgia" charset="0"/>
              </a:defRPr>
            </a:lvl1pPr>
          </a:lstStyle>
          <a:p>
            <a:pPr marL="0" lvl="0" indent="0">
              <a:buNone/>
            </a:pPr>
            <a:r>
              <a:rPr lang="en-US"/>
              <a:t>“Insert important key point or statement here.”</a:t>
            </a:r>
          </a:p>
        </p:txBody>
      </p:sp>
    </p:spTree>
    <p:extLst>
      <p:ext uri="{BB962C8B-B14F-4D97-AF65-F5344CB8AC3E}">
        <p14:creationId xmlns:p14="http://schemas.microsoft.com/office/powerpoint/2010/main" val="98239308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Key Point with Image Right">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4292600" y="0"/>
            <a:ext cx="7899400" cy="6858000"/>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9" name="Text Placeholder 8"/>
          <p:cNvSpPr>
            <a:spLocks noGrp="1"/>
          </p:cNvSpPr>
          <p:nvPr>
            <p:ph type="body" sz="quarter" idx="15" hasCustomPrompt="1"/>
          </p:nvPr>
        </p:nvSpPr>
        <p:spPr>
          <a:xfrm>
            <a:off x="330200" y="355600"/>
            <a:ext cx="3619500" cy="5041900"/>
          </a:xfrm>
          <a:prstGeom prst="rect">
            <a:avLst/>
          </a:prstGeom>
        </p:spPr>
        <p:txBody>
          <a:bodyPr vert="horz" lIns="0" tIns="0" rIns="0" bIns="0" rtlCol="0" anchor="ctr">
            <a:normAutofit/>
          </a:bodyPr>
          <a:lstStyle>
            <a:lvl1pPr>
              <a:defRPr lang="en-US" sz="2400" b="1" dirty="0">
                <a:solidFill>
                  <a:schemeClr val="tx2"/>
                </a:solidFill>
                <a:latin typeface="Libre Franklin" pitchFamily="2" charset="77"/>
                <a:ea typeface="Georgia" charset="0"/>
                <a:cs typeface="Georgia" charset="0"/>
              </a:defRPr>
            </a:lvl1pPr>
          </a:lstStyle>
          <a:p>
            <a:pPr marL="0" lvl="0" indent="0">
              <a:buNone/>
            </a:pPr>
            <a:r>
              <a:rPr lang="en-US"/>
              <a:t>“Insert important key point or statement here.”</a:t>
            </a:r>
          </a:p>
        </p:txBody>
      </p:sp>
      <p:pic>
        <p:nvPicPr>
          <p:cNvPr id="6" name="Graphic 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639" y="6307997"/>
            <a:ext cx="1398205" cy="218850"/>
          </a:xfrm>
          <a:prstGeom prst="rect">
            <a:avLst/>
          </a:prstGeom>
        </p:spPr>
      </p:pic>
    </p:spTree>
    <p:extLst>
      <p:ext uri="{BB962C8B-B14F-4D97-AF65-F5344CB8AC3E}">
        <p14:creationId xmlns:p14="http://schemas.microsoft.com/office/powerpoint/2010/main" val="13188625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Key Point">
    <p:spTree>
      <p:nvGrpSpPr>
        <p:cNvPr id="1" name=""/>
        <p:cNvGrpSpPr/>
        <p:nvPr/>
      </p:nvGrpSpPr>
      <p:grpSpPr>
        <a:xfrm>
          <a:off x="0" y="0"/>
          <a:ext cx="0" cy="0"/>
          <a:chOff x="0" y="0"/>
          <a:chExt cx="0" cy="0"/>
        </a:xfrm>
      </p:grpSpPr>
      <p:sp>
        <p:nvSpPr>
          <p:cNvPr id="9" name="Text Placeholder 8"/>
          <p:cNvSpPr>
            <a:spLocks noGrp="1"/>
          </p:cNvSpPr>
          <p:nvPr>
            <p:ph type="body" sz="quarter" idx="15" hasCustomPrompt="1"/>
          </p:nvPr>
        </p:nvSpPr>
        <p:spPr>
          <a:xfrm>
            <a:off x="1333500" y="1790700"/>
            <a:ext cx="9499600" cy="3606800"/>
          </a:xfrm>
          <a:prstGeom prst="rect">
            <a:avLst/>
          </a:prstGeom>
        </p:spPr>
        <p:txBody>
          <a:bodyPr vert="horz" lIns="0" tIns="0" rIns="0" bIns="0" rtlCol="0" anchor="ctr">
            <a:normAutofit/>
          </a:bodyPr>
          <a:lstStyle>
            <a:lvl1pPr algn="ctr">
              <a:defRPr lang="en-US" sz="2400" b="1" dirty="0">
                <a:solidFill>
                  <a:schemeClr val="tx2"/>
                </a:solidFill>
                <a:latin typeface="Libre Franklin" pitchFamily="2" charset="77"/>
                <a:ea typeface="Georgia" charset="0"/>
                <a:cs typeface="Georgia" charset="0"/>
              </a:defRPr>
            </a:lvl1pPr>
          </a:lstStyle>
          <a:p>
            <a:pPr marL="0" lvl="0" indent="0">
              <a:buNone/>
            </a:pPr>
            <a:r>
              <a:rPr lang="en-US"/>
              <a:t>“Insert important key point or statement here.”</a:t>
            </a:r>
          </a:p>
        </p:txBody>
      </p:sp>
    </p:spTree>
    <p:extLst>
      <p:ext uri="{BB962C8B-B14F-4D97-AF65-F5344CB8AC3E}">
        <p14:creationId xmlns:p14="http://schemas.microsoft.com/office/powerpoint/2010/main" val="316507890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Image with Captio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McKesson Proprietary and Confidential</a:t>
            </a:r>
          </a:p>
        </p:txBody>
      </p:sp>
      <p:sp>
        <p:nvSpPr>
          <p:cNvPr id="4" name="Date Placeholder 3"/>
          <p:cNvSpPr>
            <a:spLocks noGrp="1"/>
          </p:cNvSpPr>
          <p:nvPr>
            <p:ph type="dt" sz="half" idx="11"/>
          </p:nvPr>
        </p:nvSpPr>
        <p:spPr/>
        <p:txBody>
          <a:bodyPr/>
          <a:lstStyle/>
          <a:p>
            <a:fld id="{A85FDAAA-0307-47A8-8D5E-113DC4A65D51}" type="datetime1">
              <a:rPr lang="en-US" smtClean="0"/>
              <a:t>8/23/2023</a:t>
            </a:fld>
            <a:endParaRPr lang="en-US"/>
          </a:p>
        </p:txBody>
      </p:sp>
      <p:sp>
        <p:nvSpPr>
          <p:cNvPr id="5" name="Slide Number Placeholder 4"/>
          <p:cNvSpPr>
            <a:spLocks noGrp="1"/>
          </p:cNvSpPr>
          <p:nvPr>
            <p:ph type="sldNum" sz="quarter" idx="12"/>
          </p:nvPr>
        </p:nvSpPr>
        <p:spPr/>
        <p:txBody>
          <a:bodyPr/>
          <a:lstStyle/>
          <a:p>
            <a:fld id="{34971C27-C87E-45F4-8EEB-007BFB32C23B}" type="slidenum">
              <a:rPr lang="en-US" smtClean="0"/>
              <a:pPr/>
              <a:t>‹#›</a:t>
            </a:fld>
            <a:endParaRPr lang="en-US"/>
          </a:p>
        </p:txBody>
      </p:sp>
      <p:sp>
        <p:nvSpPr>
          <p:cNvPr id="2" name="Title 1"/>
          <p:cNvSpPr>
            <a:spLocks noGrp="1"/>
          </p:cNvSpPr>
          <p:nvPr>
            <p:ph type="title"/>
          </p:nvPr>
        </p:nvSpPr>
        <p:spPr/>
        <p:txBody>
          <a:bodyPr/>
          <a:lstStyle>
            <a:lvl1pPr algn="ctr">
              <a:defRPr/>
            </a:lvl1pPr>
          </a:lstStyle>
          <a:p>
            <a:r>
              <a:rPr lang="en-US"/>
              <a:t>Click to edit Master title style</a:t>
            </a:r>
          </a:p>
        </p:txBody>
      </p:sp>
      <p:sp>
        <p:nvSpPr>
          <p:cNvPr id="10" name="Picture Placeholder 9"/>
          <p:cNvSpPr>
            <a:spLocks noGrp="1"/>
          </p:cNvSpPr>
          <p:nvPr>
            <p:ph type="pic" sz="quarter" idx="14"/>
          </p:nvPr>
        </p:nvSpPr>
        <p:spPr>
          <a:xfrm>
            <a:off x="8247380" y="1430338"/>
            <a:ext cx="3594100" cy="2168525"/>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12" name="Picture Placeholder 11"/>
          <p:cNvSpPr>
            <a:spLocks noGrp="1"/>
          </p:cNvSpPr>
          <p:nvPr>
            <p:ph type="pic" sz="quarter" idx="15"/>
          </p:nvPr>
        </p:nvSpPr>
        <p:spPr>
          <a:xfrm>
            <a:off x="4303077" y="1430338"/>
            <a:ext cx="3593783" cy="2168525"/>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14" name="Picture Placeholder 13"/>
          <p:cNvSpPr>
            <a:spLocks noGrp="1"/>
          </p:cNvSpPr>
          <p:nvPr>
            <p:ph type="pic" sz="quarter" idx="16"/>
          </p:nvPr>
        </p:nvSpPr>
        <p:spPr>
          <a:xfrm>
            <a:off x="358457" y="1430338"/>
            <a:ext cx="3594100" cy="2168525"/>
          </a:xfrm>
          <a:prstGeom prst="rect">
            <a:avLst/>
          </a:prstGeom>
          <a:solidFill>
            <a:schemeClr val="bg2">
              <a:lumMod val="95000"/>
            </a:schemeClr>
          </a:solidFill>
        </p:spPr>
        <p:txBody>
          <a:bodyPr vert="horz" lIns="0" tIns="0" rIns="0" bIns="0" rtlCol="0" anchor="ctr">
            <a:normAutofit/>
          </a:bodyPr>
          <a:lstStyle>
            <a:lvl1pPr>
              <a:defRPr lang="en-US"/>
            </a:lvl1pPr>
          </a:lstStyle>
          <a:p>
            <a:pPr marL="0" lvl="0" indent="0" algn="ctr">
              <a:buNone/>
            </a:pPr>
            <a:r>
              <a:rPr lang="en-US"/>
              <a:t>Click icon to add picture</a:t>
            </a:r>
          </a:p>
        </p:txBody>
      </p:sp>
      <p:sp>
        <p:nvSpPr>
          <p:cNvPr id="16" name="Text Placeholder 15"/>
          <p:cNvSpPr>
            <a:spLocks noGrp="1"/>
          </p:cNvSpPr>
          <p:nvPr>
            <p:ph type="body" sz="quarter" idx="17" hasCustomPrompt="1"/>
          </p:nvPr>
        </p:nvSpPr>
        <p:spPr>
          <a:xfrm>
            <a:off x="354013" y="3598864"/>
            <a:ext cx="3598862" cy="720818"/>
          </a:xfrm>
          <a:prstGeom prst="rect">
            <a:avLst/>
          </a:prstGeom>
        </p:spPr>
        <p:txBody>
          <a:bodyPr vert="horz" lIns="0" tIns="0" rIns="0" bIns="0" rtlCol="0" anchor="b">
            <a:normAutofit/>
          </a:bodyPr>
          <a:lstStyle>
            <a:lvl1pPr algn="ctr">
              <a:defRPr lang="en-US" sz="2000" b="1">
                <a:solidFill>
                  <a:schemeClr val="tx2"/>
                </a:solidFill>
                <a:latin typeface="Libre Franklin" pitchFamily="2" charset="77"/>
                <a:ea typeface="Georgia" charset="0"/>
                <a:cs typeface="Georgia" charset="0"/>
              </a:defRPr>
            </a:lvl1pPr>
          </a:lstStyle>
          <a:p>
            <a:pPr marL="0" lvl="0" indent="0">
              <a:buNone/>
            </a:pPr>
            <a:r>
              <a:rPr lang="en-US"/>
              <a:t>Edit Master text styles</a:t>
            </a:r>
          </a:p>
        </p:txBody>
      </p:sp>
      <p:sp>
        <p:nvSpPr>
          <p:cNvPr id="18" name="Text Placeholder 17"/>
          <p:cNvSpPr>
            <a:spLocks noGrp="1"/>
          </p:cNvSpPr>
          <p:nvPr>
            <p:ph type="body" sz="quarter" idx="18"/>
          </p:nvPr>
        </p:nvSpPr>
        <p:spPr>
          <a:xfrm>
            <a:off x="4303713" y="3598863"/>
            <a:ext cx="3592512" cy="720725"/>
          </a:xfrm>
          <a:prstGeom prst="rect">
            <a:avLst/>
          </a:prstGeom>
        </p:spPr>
        <p:txBody>
          <a:bodyPr vert="horz" lIns="0" tIns="0" rIns="0" bIns="0" rtlCol="0" anchor="b">
            <a:normAutofit/>
          </a:bodyPr>
          <a:lstStyle>
            <a:lvl1pPr>
              <a:defRPr lang="en-US" sz="2000" b="1">
                <a:solidFill>
                  <a:schemeClr val="tx2"/>
                </a:solidFill>
                <a:latin typeface="Libre Franklin" pitchFamily="2" charset="77"/>
                <a:ea typeface="Georgia" charset="0"/>
                <a:cs typeface="Georgia" charset="0"/>
              </a:defRPr>
            </a:lvl1pPr>
          </a:lstStyle>
          <a:p>
            <a:pPr marL="0" lvl="0" indent="0" algn="ctr">
              <a:buNone/>
            </a:pPr>
            <a:r>
              <a:rPr lang="en-US"/>
              <a:t>Edit Master text styles</a:t>
            </a:r>
          </a:p>
        </p:txBody>
      </p:sp>
      <p:sp>
        <p:nvSpPr>
          <p:cNvPr id="20" name="Text Placeholder 19"/>
          <p:cNvSpPr>
            <a:spLocks noGrp="1"/>
          </p:cNvSpPr>
          <p:nvPr>
            <p:ph type="body" sz="quarter" idx="19"/>
          </p:nvPr>
        </p:nvSpPr>
        <p:spPr>
          <a:xfrm>
            <a:off x="8247063" y="3598863"/>
            <a:ext cx="3594100" cy="720725"/>
          </a:xfrm>
          <a:prstGeom prst="rect">
            <a:avLst/>
          </a:prstGeom>
        </p:spPr>
        <p:txBody>
          <a:bodyPr vert="horz" lIns="0" tIns="0" rIns="0" bIns="0" rtlCol="0" anchor="b">
            <a:normAutofit/>
          </a:bodyPr>
          <a:lstStyle>
            <a:lvl1pPr>
              <a:defRPr lang="en-US" sz="2000" b="1">
                <a:solidFill>
                  <a:schemeClr val="tx2"/>
                </a:solidFill>
                <a:latin typeface="Libre Franklin" pitchFamily="2" charset="77"/>
                <a:ea typeface="Georgia" charset="0"/>
                <a:cs typeface="Georgia" charset="0"/>
              </a:defRPr>
            </a:lvl1pPr>
          </a:lstStyle>
          <a:p>
            <a:pPr marL="0" lvl="0" indent="0" algn="ctr">
              <a:buNone/>
            </a:pPr>
            <a:r>
              <a:rPr lang="en-US"/>
              <a:t>Edit Master text styles</a:t>
            </a:r>
          </a:p>
        </p:txBody>
      </p:sp>
      <p:sp>
        <p:nvSpPr>
          <p:cNvPr id="22" name="Text Placeholder 21"/>
          <p:cNvSpPr>
            <a:spLocks noGrp="1"/>
          </p:cNvSpPr>
          <p:nvPr>
            <p:ph type="body" sz="quarter" idx="20" hasCustomPrompt="1"/>
          </p:nvPr>
        </p:nvSpPr>
        <p:spPr>
          <a:xfrm>
            <a:off x="354013" y="4319588"/>
            <a:ext cx="3598862" cy="1447800"/>
          </a:xfrm>
          <a:prstGeom prst="rect">
            <a:avLst/>
          </a:prstGeom>
        </p:spPr>
        <p:txBody>
          <a:bodyPr tIns="182880">
            <a:normAutofit/>
          </a:bodyPr>
          <a:lstStyle>
            <a:lvl1pPr marL="0" indent="0" algn="ctr">
              <a:buFont typeface="Arial" charset="0"/>
              <a:buNone/>
              <a:defRPr sz="1600"/>
            </a:lvl1pPr>
            <a:lvl2pPr marL="457200" indent="0" algn="ctr">
              <a:buFont typeface="Arial" charset="0"/>
              <a:buNone/>
              <a:defRPr sz="1400"/>
            </a:lvl2pPr>
            <a:lvl3pPr marL="914400" indent="0" algn="ctr">
              <a:buFont typeface="Arial" charset="0"/>
              <a:buNone/>
              <a:defRPr sz="1200"/>
            </a:lvl3pPr>
            <a:lvl4pPr marL="1371600" indent="0" algn="ctr">
              <a:buFont typeface="Arial" charset="0"/>
              <a:buNone/>
              <a:defRPr sz="1100"/>
            </a:lvl4pPr>
            <a:lvl5pPr marL="1828800" indent="0" algn="ctr">
              <a:buFont typeface="Arial" charset="0"/>
              <a:buNone/>
              <a:defRPr sz="1050"/>
            </a:lvl5pPr>
          </a:lstStyle>
          <a:p>
            <a:pPr lvl="0"/>
            <a:r>
              <a:rPr lang="en-US"/>
              <a:t>Click to edit Master text styles</a:t>
            </a:r>
          </a:p>
        </p:txBody>
      </p:sp>
      <p:sp>
        <p:nvSpPr>
          <p:cNvPr id="28" name="Text Placeholder 27"/>
          <p:cNvSpPr>
            <a:spLocks noGrp="1"/>
          </p:cNvSpPr>
          <p:nvPr>
            <p:ph type="body" sz="quarter" idx="21" hasCustomPrompt="1"/>
          </p:nvPr>
        </p:nvSpPr>
        <p:spPr>
          <a:xfrm>
            <a:off x="4303713" y="4319588"/>
            <a:ext cx="3592512" cy="1447800"/>
          </a:xfrm>
          <a:prstGeom prst="rect">
            <a:avLst/>
          </a:prstGeom>
        </p:spPr>
        <p:txBody>
          <a:bodyPr tIns="182880">
            <a:normAutofit/>
          </a:bodyPr>
          <a:lstStyle>
            <a:lvl1pPr marL="0" indent="0" algn="ctr">
              <a:buNone/>
              <a:defRPr sz="16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30" name="Text Placeholder 29"/>
          <p:cNvSpPr>
            <a:spLocks noGrp="1"/>
          </p:cNvSpPr>
          <p:nvPr>
            <p:ph type="body" sz="quarter" idx="22" hasCustomPrompt="1"/>
          </p:nvPr>
        </p:nvSpPr>
        <p:spPr>
          <a:xfrm>
            <a:off x="8247063" y="4319588"/>
            <a:ext cx="3594100" cy="1447800"/>
          </a:xfrm>
          <a:prstGeom prst="rect">
            <a:avLst/>
          </a:prstGeom>
        </p:spPr>
        <p:txBody>
          <a:bodyPr tIns="182880">
            <a:noAutofit/>
          </a:bodyPr>
          <a:lstStyle>
            <a:lvl1pPr marL="0" indent="0" algn="ctr">
              <a:buNone/>
              <a:defRPr sz="1600"/>
            </a:lvl1pPr>
            <a:lvl2pPr marL="11113" indent="0" algn="ctr">
              <a:buNone/>
              <a:tabLst/>
              <a:defRPr sz="1400"/>
            </a:lvl2pPr>
            <a:lvl3pPr marL="11113" indent="0" algn="ctr">
              <a:buNone/>
              <a:tabLst/>
              <a:defRPr sz="1200"/>
            </a:lvl3pPr>
            <a:lvl4pPr marL="11113" indent="0" algn="ctr">
              <a:buNone/>
              <a:tabLst/>
              <a:defRPr sz="1100"/>
            </a:lvl4pPr>
            <a:lvl5pPr marL="11113" indent="0" algn="ctr">
              <a:buNone/>
              <a:tabLst/>
              <a:defRPr sz="1050"/>
            </a:lvl5pPr>
          </a:lstStyle>
          <a:p>
            <a:pPr lvl="0"/>
            <a:r>
              <a:rPr lang="en-US"/>
              <a:t>Click to edit Master text styles</a:t>
            </a:r>
          </a:p>
        </p:txBody>
      </p:sp>
    </p:spTree>
    <p:extLst>
      <p:ext uri="{BB962C8B-B14F-4D97-AF65-F5344CB8AC3E}">
        <p14:creationId xmlns:p14="http://schemas.microsoft.com/office/powerpoint/2010/main" val="82651957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Image with Caption and 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McKesson Proprietary and Confidential</a:t>
            </a:r>
          </a:p>
        </p:txBody>
      </p:sp>
      <p:sp>
        <p:nvSpPr>
          <p:cNvPr id="4" name="Date Placeholder 3"/>
          <p:cNvSpPr>
            <a:spLocks noGrp="1"/>
          </p:cNvSpPr>
          <p:nvPr>
            <p:ph type="dt" sz="half" idx="11"/>
          </p:nvPr>
        </p:nvSpPr>
        <p:spPr/>
        <p:txBody>
          <a:bodyPr/>
          <a:lstStyle/>
          <a:p>
            <a:fld id="{DF66CE81-62CC-4268-BDFF-FF0C953DA099}" type="datetime1">
              <a:rPr lang="en-US" smtClean="0"/>
              <a:t>8/23/2023</a:t>
            </a:fld>
            <a:endParaRPr lang="en-US"/>
          </a:p>
        </p:txBody>
      </p:sp>
      <p:sp>
        <p:nvSpPr>
          <p:cNvPr id="5" name="Slide Number Placeholder 4"/>
          <p:cNvSpPr>
            <a:spLocks noGrp="1"/>
          </p:cNvSpPr>
          <p:nvPr>
            <p:ph type="sldNum" sz="quarter" idx="12"/>
          </p:nvPr>
        </p:nvSpPr>
        <p:spPr/>
        <p:txBody>
          <a:bodyPr/>
          <a:lstStyle/>
          <a:p>
            <a:fld id="{34971C27-C87E-45F4-8EEB-007BFB32C23B}" type="slidenum">
              <a:rPr lang="en-US" smtClean="0"/>
              <a:pPr/>
              <a:t>‹#›</a:t>
            </a:fld>
            <a:endParaRPr lang="en-US"/>
          </a:p>
        </p:txBody>
      </p:sp>
      <p:sp>
        <p:nvSpPr>
          <p:cNvPr id="2" name="Title 1"/>
          <p:cNvSpPr>
            <a:spLocks noGrp="1"/>
          </p:cNvSpPr>
          <p:nvPr>
            <p:ph type="title"/>
          </p:nvPr>
        </p:nvSpPr>
        <p:spPr/>
        <p:txBody>
          <a:bodyPr/>
          <a:lstStyle>
            <a:lvl1pPr algn="ctr">
              <a:defRPr/>
            </a:lvl1pPr>
          </a:lstStyle>
          <a:p>
            <a:r>
              <a:rPr lang="en-US"/>
              <a:t>Click to edit Master title style</a:t>
            </a:r>
          </a:p>
        </p:txBody>
      </p:sp>
      <p:sp>
        <p:nvSpPr>
          <p:cNvPr id="10" name="Picture Placeholder 9"/>
          <p:cNvSpPr>
            <a:spLocks noGrp="1"/>
          </p:cNvSpPr>
          <p:nvPr>
            <p:ph type="pic" sz="quarter" idx="14"/>
          </p:nvPr>
        </p:nvSpPr>
        <p:spPr>
          <a:xfrm>
            <a:off x="8247380" y="1430338"/>
            <a:ext cx="3594100" cy="2168525"/>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12" name="Picture Placeholder 11"/>
          <p:cNvSpPr>
            <a:spLocks noGrp="1"/>
          </p:cNvSpPr>
          <p:nvPr>
            <p:ph type="pic" sz="quarter" idx="15"/>
          </p:nvPr>
        </p:nvSpPr>
        <p:spPr>
          <a:xfrm>
            <a:off x="4303077" y="1430338"/>
            <a:ext cx="3593783" cy="2168525"/>
          </a:xfrm>
          <a:prstGeom prst="rect">
            <a:avLst/>
          </a:prstGeom>
          <a:solidFill>
            <a:schemeClr val="bg2">
              <a:lumMod val="95000"/>
            </a:schemeClr>
          </a:solidFill>
        </p:spPr>
        <p:txBody>
          <a:bodyPr anchor="ctr"/>
          <a:lstStyle>
            <a:lvl1pPr marL="0" indent="0" algn="ctr">
              <a:buNone/>
              <a:defRPr/>
            </a:lvl1pPr>
          </a:lstStyle>
          <a:p>
            <a:r>
              <a:rPr lang="en-US"/>
              <a:t>Click icon to add picture</a:t>
            </a:r>
          </a:p>
        </p:txBody>
      </p:sp>
      <p:sp>
        <p:nvSpPr>
          <p:cNvPr id="14" name="Picture Placeholder 13"/>
          <p:cNvSpPr>
            <a:spLocks noGrp="1"/>
          </p:cNvSpPr>
          <p:nvPr>
            <p:ph type="pic" sz="quarter" idx="16"/>
          </p:nvPr>
        </p:nvSpPr>
        <p:spPr>
          <a:xfrm>
            <a:off x="358457" y="1430338"/>
            <a:ext cx="3594100" cy="2168525"/>
          </a:xfrm>
          <a:prstGeom prst="rect">
            <a:avLst/>
          </a:prstGeom>
          <a:solidFill>
            <a:schemeClr val="bg2">
              <a:lumMod val="95000"/>
            </a:schemeClr>
          </a:solidFill>
        </p:spPr>
        <p:txBody>
          <a:bodyPr vert="horz" lIns="0" tIns="0" rIns="0" bIns="0" rtlCol="0" anchor="ctr">
            <a:normAutofit/>
          </a:bodyPr>
          <a:lstStyle>
            <a:lvl1pPr>
              <a:defRPr lang="en-US"/>
            </a:lvl1pPr>
          </a:lstStyle>
          <a:p>
            <a:pPr marL="0" lvl="0" indent="0" algn="ctr">
              <a:buNone/>
            </a:pPr>
            <a:r>
              <a:rPr lang="en-US"/>
              <a:t>Click icon to add picture</a:t>
            </a:r>
          </a:p>
        </p:txBody>
      </p:sp>
      <p:sp>
        <p:nvSpPr>
          <p:cNvPr id="16" name="Text Placeholder 15"/>
          <p:cNvSpPr>
            <a:spLocks noGrp="1"/>
          </p:cNvSpPr>
          <p:nvPr>
            <p:ph type="body" sz="quarter" idx="17"/>
          </p:nvPr>
        </p:nvSpPr>
        <p:spPr>
          <a:xfrm>
            <a:off x="354013" y="3598864"/>
            <a:ext cx="3598862" cy="720818"/>
          </a:xfrm>
          <a:prstGeom prst="rect">
            <a:avLst/>
          </a:prstGeom>
        </p:spPr>
        <p:txBody>
          <a:bodyPr vert="horz" lIns="0" tIns="0" rIns="0" bIns="0" rtlCol="0" anchor="b">
            <a:normAutofit/>
          </a:bodyPr>
          <a:lstStyle>
            <a:lvl1pPr>
              <a:defRPr lang="en-US" sz="2000" b="1">
                <a:solidFill>
                  <a:schemeClr val="tx2"/>
                </a:solidFill>
                <a:latin typeface="Libre Franklin" pitchFamily="2" charset="77"/>
                <a:ea typeface="Georgia" charset="0"/>
                <a:cs typeface="Georgia" charset="0"/>
              </a:defRPr>
            </a:lvl1pPr>
          </a:lstStyle>
          <a:p>
            <a:pPr marL="0" lvl="0" indent="0" algn="ctr">
              <a:buNone/>
            </a:pPr>
            <a:r>
              <a:rPr lang="en-US"/>
              <a:t>Edit Master text styles</a:t>
            </a:r>
          </a:p>
        </p:txBody>
      </p:sp>
      <p:sp>
        <p:nvSpPr>
          <p:cNvPr id="18" name="Text Placeholder 17"/>
          <p:cNvSpPr>
            <a:spLocks noGrp="1"/>
          </p:cNvSpPr>
          <p:nvPr>
            <p:ph type="body" sz="quarter" idx="18"/>
          </p:nvPr>
        </p:nvSpPr>
        <p:spPr>
          <a:xfrm>
            <a:off x="4303713" y="3598863"/>
            <a:ext cx="3592512" cy="720725"/>
          </a:xfrm>
          <a:prstGeom prst="rect">
            <a:avLst/>
          </a:prstGeom>
        </p:spPr>
        <p:txBody>
          <a:bodyPr vert="horz" lIns="0" tIns="0" rIns="0" bIns="0" rtlCol="0" anchor="b">
            <a:normAutofit/>
          </a:bodyPr>
          <a:lstStyle>
            <a:lvl1pPr>
              <a:defRPr lang="en-US" sz="2000" b="1">
                <a:solidFill>
                  <a:schemeClr val="tx2"/>
                </a:solidFill>
                <a:latin typeface="Libre Franklin" pitchFamily="2" charset="77"/>
                <a:ea typeface="Georgia" charset="0"/>
                <a:cs typeface="Georgia" charset="0"/>
              </a:defRPr>
            </a:lvl1pPr>
          </a:lstStyle>
          <a:p>
            <a:pPr marL="0" lvl="0" indent="0" algn="ctr">
              <a:buNone/>
            </a:pPr>
            <a:r>
              <a:rPr lang="en-US"/>
              <a:t>Edit Master text styles</a:t>
            </a:r>
          </a:p>
        </p:txBody>
      </p:sp>
      <p:sp>
        <p:nvSpPr>
          <p:cNvPr id="20" name="Text Placeholder 19"/>
          <p:cNvSpPr>
            <a:spLocks noGrp="1"/>
          </p:cNvSpPr>
          <p:nvPr>
            <p:ph type="body" sz="quarter" idx="19"/>
          </p:nvPr>
        </p:nvSpPr>
        <p:spPr>
          <a:xfrm>
            <a:off x="8247063" y="3598863"/>
            <a:ext cx="3594100" cy="720725"/>
          </a:xfrm>
          <a:prstGeom prst="rect">
            <a:avLst/>
          </a:prstGeom>
        </p:spPr>
        <p:txBody>
          <a:bodyPr vert="horz" lIns="0" tIns="0" rIns="0" bIns="0" rtlCol="0" anchor="b">
            <a:normAutofit/>
          </a:bodyPr>
          <a:lstStyle>
            <a:lvl1pPr>
              <a:defRPr lang="en-US" sz="2000" b="1">
                <a:solidFill>
                  <a:schemeClr val="tx2"/>
                </a:solidFill>
                <a:latin typeface="Libre Franklin" pitchFamily="2" charset="77"/>
                <a:ea typeface="Georgia" charset="0"/>
                <a:cs typeface="Georgia" charset="0"/>
              </a:defRPr>
            </a:lvl1pPr>
          </a:lstStyle>
          <a:p>
            <a:pPr marL="0" lvl="0" indent="0" algn="ctr">
              <a:buNone/>
            </a:pPr>
            <a:r>
              <a:rPr lang="en-US"/>
              <a:t>Edit Master text styles</a:t>
            </a:r>
          </a:p>
        </p:txBody>
      </p:sp>
      <p:sp>
        <p:nvSpPr>
          <p:cNvPr id="22" name="Text Placeholder 21"/>
          <p:cNvSpPr>
            <a:spLocks noGrp="1"/>
          </p:cNvSpPr>
          <p:nvPr>
            <p:ph type="body" sz="quarter" idx="20" hasCustomPrompt="1"/>
          </p:nvPr>
        </p:nvSpPr>
        <p:spPr>
          <a:xfrm>
            <a:off x="354013" y="4319588"/>
            <a:ext cx="3598862" cy="1447800"/>
          </a:xfrm>
          <a:prstGeom prst="rect">
            <a:avLst/>
          </a:prstGeom>
        </p:spPr>
        <p:txBody>
          <a:bodyPr tIns="182880">
            <a:normAutofit/>
          </a:bodyPr>
          <a:lstStyle>
            <a:lvl1pPr marL="0" indent="0" algn="ctr">
              <a:buFont typeface="Arial" charset="0"/>
              <a:buNone/>
              <a:defRPr sz="1600"/>
            </a:lvl1pPr>
            <a:lvl2pPr marL="457200" indent="0" algn="ctr">
              <a:buFont typeface="Arial" charset="0"/>
              <a:buNone/>
              <a:defRPr sz="1400"/>
            </a:lvl2pPr>
            <a:lvl3pPr marL="914400" indent="0" algn="ctr">
              <a:buFont typeface="Arial" charset="0"/>
              <a:buNone/>
              <a:defRPr sz="1200"/>
            </a:lvl3pPr>
            <a:lvl4pPr marL="1371600" indent="0" algn="ctr">
              <a:buFont typeface="Arial" charset="0"/>
              <a:buNone/>
              <a:defRPr sz="1100"/>
            </a:lvl4pPr>
            <a:lvl5pPr marL="1828800" indent="0" algn="ctr">
              <a:buFont typeface="Arial" charset="0"/>
              <a:buNone/>
              <a:defRPr sz="1050"/>
            </a:lvl5pPr>
          </a:lstStyle>
          <a:p>
            <a:pPr lvl="0"/>
            <a:r>
              <a:rPr lang="en-US"/>
              <a:t>Click to edit Master text styles</a:t>
            </a:r>
          </a:p>
        </p:txBody>
      </p:sp>
      <p:sp>
        <p:nvSpPr>
          <p:cNvPr id="28" name="Text Placeholder 27"/>
          <p:cNvSpPr>
            <a:spLocks noGrp="1"/>
          </p:cNvSpPr>
          <p:nvPr>
            <p:ph type="body" sz="quarter" idx="21" hasCustomPrompt="1"/>
          </p:nvPr>
        </p:nvSpPr>
        <p:spPr>
          <a:xfrm>
            <a:off x="4303713" y="4319588"/>
            <a:ext cx="3592512" cy="1447800"/>
          </a:xfrm>
          <a:prstGeom prst="rect">
            <a:avLst/>
          </a:prstGeom>
        </p:spPr>
        <p:txBody>
          <a:bodyPr tIns="182880">
            <a:normAutofit/>
          </a:bodyPr>
          <a:lstStyle>
            <a:lvl1pPr marL="0" indent="0" algn="ctr">
              <a:buNone/>
              <a:defRPr sz="16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30" name="Text Placeholder 29"/>
          <p:cNvSpPr>
            <a:spLocks noGrp="1"/>
          </p:cNvSpPr>
          <p:nvPr>
            <p:ph type="body" sz="quarter" idx="22" hasCustomPrompt="1"/>
          </p:nvPr>
        </p:nvSpPr>
        <p:spPr>
          <a:xfrm>
            <a:off x="8247063" y="4319588"/>
            <a:ext cx="3594100" cy="1447800"/>
          </a:xfrm>
          <a:prstGeom prst="rect">
            <a:avLst/>
          </a:prstGeom>
        </p:spPr>
        <p:txBody>
          <a:bodyPr tIns="182880">
            <a:noAutofit/>
          </a:bodyPr>
          <a:lstStyle>
            <a:lvl1pPr marL="0" indent="0" algn="ctr">
              <a:buNone/>
              <a:defRPr sz="1600"/>
            </a:lvl1pPr>
            <a:lvl2pPr marL="11113" indent="0" algn="ctr">
              <a:buNone/>
              <a:tabLst/>
              <a:defRPr sz="1400"/>
            </a:lvl2pPr>
            <a:lvl3pPr marL="11113" indent="0" algn="ctr">
              <a:buNone/>
              <a:tabLst/>
              <a:defRPr sz="1200"/>
            </a:lvl3pPr>
            <a:lvl4pPr marL="11113" indent="0" algn="ctr">
              <a:buNone/>
              <a:tabLst/>
              <a:defRPr sz="1100"/>
            </a:lvl4pPr>
            <a:lvl5pPr marL="11113" indent="0" algn="ctr">
              <a:buNone/>
              <a:tabLst/>
              <a:defRPr sz="1050"/>
            </a:lvl5pPr>
          </a:lstStyle>
          <a:p>
            <a:pPr lvl="0"/>
            <a:r>
              <a:rPr lang="en-US"/>
              <a:t>Click to edit Master text styles</a:t>
            </a:r>
          </a:p>
        </p:txBody>
      </p:sp>
      <p:sp>
        <p:nvSpPr>
          <p:cNvPr id="17" name="Subtitle"/>
          <p:cNvSpPr>
            <a:spLocks noGrp="1"/>
          </p:cNvSpPr>
          <p:nvPr>
            <p:ph type="body" sz="quarter" idx="23" hasCustomPrompt="1"/>
          </p:nvPr>
        </p:nvSpPr>
        <p:spPr>
          <a:xfrm>
            <a:off x="357188" y="895350"/>
            <a:ext cx="11483975" cy="514350"/>
          </a:xfrm>
          <a:prstGeom prst="rect">
            <a:avLst/>
          </a:prstGeom>
        </p:spPr>
        <p:txBody>
          <a:bodyPr/>
          <a:lstStyle>
            <a:lvl1pPr marL="0" indent="0" algn="ctr">
              <a:buNone/>
              <a:defRPr sz="2400" b="0">
                <a:solidFill>
                  <a:schemeClr val="tx2"/>
                </a:solidFill>
              </a:defRPr>
            </a:lvl1pPr>
          </a:lstStyle>
          <a:p>
            <a:pPr lvl="0"/>
            <a:r>
              <a:rPr lang="en-US"/>
              <a:t>Edit Master text styles</a:t>
            </a:r>
          </a:p>
        </p:txBody>
      </p:sp>
    </p:spTree>
    <p:extLst>
      <p:ext uri="{BB962C8B-B14F-4D97-AF65-F5344CB8AC3E}">
        <p14:creationId xmlns:p14="http://schemas.microsoft.com/office/powerpoint/2010/main" val="6482480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image" Target="../media/image1.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8" Type="http://schemas.openxmlformats.org/officeDocument/2006/relationships/slideLayout" Target="../slideLayouts/slideLayout22.xml"/><Relationship Id="rId51"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42" Type="http://schemas.openxmlformats.org/officeDocument/2006/relationships/slideLayout" Target="../slideLayouts/slideLayout104.xml"/><Relationship Id="rId47" Type="http://schemas.openxmlformats.org/officeDocument/2006/relationships/slideLayout" Target="../slideLayouts/slideLayout109.xml"/><Relationship Id="rId50" Type="http://schemas.openxmlformats.org/officeDocument/2006/relationships/theme" Target="../theme/theme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46" Type="http://schemas.openxmlformats.org/officeDocument/2006/relationships/slideLayout" Target="../slideLayouts/slideLayout108.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41" Type="http://schemas.openxmlformats.org/officeDocument/2006/relationships/slideLayout" Target="../slideLayouts/slideLayout103.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45" Type="http://schemas.openxmlformats.org/officeDocument/2006/relationships/slideLayout" Target="../slideLayouts/slideLayout107.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49" Type="http://schemas.openxmlformats.org/officeDocument/2006/relationships/slideLayout" Target="../slideLayouts/slideLayout111.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4" Type="http://schemas.openxmlformats.org/officeDocument/2006/relationships/slideLayout" Target="../slideLayouts/slideLayout106.xml"/><Relationship Id="rId52" Type="http://schemas.openxmlformats.org/officeDocument/2006/relationships/image" Target="../media/image2.svg"/><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43" Type="http://schemas.openxmlformats.org/officeDocument/2006/relationships/slideLayout" Target="../slideLayouts/slideLayout105.xml"/><Relationship Id="rId48" Type="http://schemas.openxmlformats.org/officeDocument/2006/relationships/slideLayout" Target="../slideLayouts/slideLayout110.xml"/><Relationship Id="rId8" Type="http://schemas.openxmlformats.org/officeDocument/2006/relationships/slideLayout" Target="../slideLayouts/slideLayout70.xml"/><Relationship Id="rId51"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Footer Placeholder"/>
          <p:cNvSpPr>
            <a:spLocks noGrp="1"/>
          </p:cNvSpPr>
          <p:nvPr>
            <p:ph type="ftr" sz="quarter" idx="3"/>
          </p:nvPr>
        </p:nvSpPr>
        <p:spPr>
          <a:xfrm>
            <a:off x="1401295" y="6344338"/>
            <a:ext cx="4114800" cy="182880"/>
          </a:xfrm>
          <a:prstGeom prst="rect">
            <a:avLst/>
          </a:prstGeom>
        </p:spPr>
        <p:txBody>
          <a:bodyPr vert="horz" lIns="0" tIns="0" rIns="0" bIns="0" rtlCol="0" anchor="b" anchorCtr="0"/>
          <a:lstStyle>
            <a:lvl1pPr algn="l">
              <a:defRPr sz="800" b="0" i="0">
                <a:solidFill>
                  <a:schemeClr val="tx1">
                    <a:tint val="75000"/>
                  </a:schemeClr>
                </a:solidFill>
                <a:latin typeface="Libre Franklin Light" pitchFamily="2" charset="77"/>
              </a:defRPr>
            </a:lvl1pPr>
          </a:lstStyle>
          <a:p>
            <a:r>
              <a:rPr lang="en-US" dirty="0"/>
              <a:t>McKesson Proprietary and Confidential</a:t>
            </a:r>
          </a:p>
        </p:txBody>
      </p:sp>
      <p:sp>
        <p:nvSpPr>
          <p:cNvPr id="4" name="Date Placeholder"/>
          <p:cNvSpPr>
            <a:spLocks noGrp="1"/>
          </p:cNvSpPr>
          <p:nvPr>
            <p:ph type="dt" sz="half" idx="2"/>
          </p:nvPr>
        </p:nvSpPr>
        <p:spPr>
          <a:xfrm>
            <a:off x="743193" y="6344338"/>
            <a:ext cx="627380" cy="182880"/>
          </a:xfrm>
          <a:prstGeom prst="rect">
            <a:avLst/>
          </a:prstGeom>
        </p:spPr>
        <p:txBody>
          <a:bodyPr vert="horz" lIns="0" tIns="0" rIns="0" bIns="0" rtlCol="0" anchor="b" anchorCtr="0"/>
          <a:lstStyle>
            <a:lvl1pPr algn="l">
              <a:defRPr sz="800" b="0" i="0">
                <a:solidFill>
                  <a:schemeClr val="tx1">
                    <a:tint val="75000"/>
                  </a:schemeClr>
                </a:solidFill>
                <a:latin typeface="Libre Franklin Light" pitchFamily="2" charset="77"/>
              </a:defRPr>
            </a:lvl1pPr>
          </a:lstStyle>
          <a:p>
            <a:fld id="{13FAD01E-D414-4AC9-ACE4-A2695C3D1678}" type="datetime1">
              <a:rPr lang="en-US" smtClean="0"/>
              <a:pPr/>
              <a:t>8/23/2023</a:t>
            </a:fld>
            <a:endParaRPr lang="en-US" dirty="0"/>
          </a:p>
        </p:txBody>
      </p:sp>
      <p:sp>
        <p:nvSpPr>
          <p:cNvPr id="6" name="Slide Number Placeholder"/>
          <p:cNvSpPr>
            <a:spLocks noGrp="1"/>
          </p:cNvSpPr>
          <p:nvPr>
            <p:ph type="sldNum" sz="quarter" idx="4"/>
          </p:nvPr>
        </p:nvSpPr>
        <p:spPr>
          <a:xfrm>
            <a:off x="357351" y="6344338"/>
            <a:ext cx="355119" cy="182880"/>
          </a:xfrm>
          <a:prstGeom prst="rect">
            <a:avLst/>
          </a:prstGeom>
        </p:spPr>
        <p:txBody>
          <a:bodyPr vert="horz" lIns="0" tIns="0" rIns="0" bIns="0" rtlCol="0" anchor="b" anchorCtr="0"/>
          <a:lstStyle>
            <a:lvl1pPr algn="l">
              <a:defRPr sz="800" b="0" i="0">
                <a:solidFill>
                  <a:schemeClr val="tx1">
                    <a:tint val="75000"/>
                  </a:schemeClr>
                </a:solidFill>
                <a:latin typeface="Libre Franklin Light" pitchFamily="2" charset="77"/>
              </a:defRPr>
            </a:lvl1pPr>
          </a:lstStyle>
          <a:p>
            <a:fld id="{34971C27-C87E-45F4-8EEB-007BFB32C23B}" type="slidenum">
              <a:rPr lang="en-US" smtClean="0"/>
              <a:pPr/>
              <a:t>‹#›</a:t>
            </a:fld>
            <a:endParaRPr lang="en-US" dirty="0"/>
          </a:p>
        </p:txBody>
      </p:sp>
      <p:pic>
        <p:nvPicPr>
          <p:cNvPr id="9" name="McK Logo"/>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482263" y="6308367"/>
            <a:ext cx="1398205" cy="218850"/>
          </a:xfrm>
          <a:prstGeom prst="rect">
            <a:avLst/>
          </a:prstGeom>
        </p:spPr>
      </p:pic>
      <p:sp>
        <p:nvSpPr>
          <p:cNvPr id="3" name="Text Placeholder 2"/>
          <p:cNvSpPr>
            <a:spLocks noGrp="1"/>
          </p:cNvSpPr>
          <p:nvPr>
            <p:ph type="body" idx="1"/>
          </p:nvPr>
        </p:nvSpPr>
        <p:spPr>
          <a:xfrm>
            <a:off x="357351" y="1794511"/>
            <a:ext cx="11484129" cy="3980020"/>
          </a:xfrm>
          <a:prstGeom prst="rect">
            <a:avLst/>
          </a:prstGeom>
        </p:spPr>
        <p:txBody>
          <a:bodyPr vert="horz" lIns="0" tIns="0" rIns="0" bIns="0" rtlCol="0">
            <a:normAutofit/>
          </a:bodyPr>
          <a:lstStyle/>
          <a:p>
            <a:pPr lvl="0"/>
            <a:r>
              <a:rPr lang="en-US" dirty="0"/>
              <a:t>Level 1 bullet: Libre Franklin 22/single, 6 pt. paragraph spacing</a:t>
            </a:r>
          </a:p>
          <a:p>
            <a:pPr lvl="1"/>
            <a:r>
              <a:rPr lang="en-US" dirty="0"/>
              <a:t>Level 2 bullet: Libre Franklin 20/single 6 pt. paragraph spacing</a:t>
            </a:r>
          </a:p>
          <a:p>
            <a:pPr lvl="2"/>
            <a:r>
              <a:rPr lang="en-US" dirty="0"/>
              <a:t>Level 3 bullet: Libre Franklin 18/single, 6 pt. paragraph spacing</a:t>
            </a:r>
          </a:p>
          <a:p>
            <a:pPr lvl="3"/>
            <a:r>
              <a:rPr lang="en-US" dirty="0"/>
              <a:t>Level 4 bullet: Libre Franklin 16/single, 6 pt. paragraph spacing</a:t>
            </a:r>
          </a:p>
          <a:p>
            <a:pPr lvl="4"/>
            <a:r>
              <a:rPr lang="en-US" dirty="0"/>
              <a:t>Level 5 bullet: Libre Franklin 14/single, 6 pt. paragraph spacing</a:t>
            </a:r>
          </a:p>
        </p:txBody>
      </p:sp>
      <p:sp>
        <p:nvSpPr>
          <p:cNvPr id="2" name="Title Placeholder 1"/>
          <p:cNvSpPr>
            <a:spLocks noGrp="1"/>
          </p:cNvSpPr>
          <p:nvPr>
            <p:ph type="title"/>
          </p:nvPr>
        </p:nvSpPr>
        <p:spPr>
          <a:xfrm>
            <a:off x="357351" y="346075"/>
            <a:ext cx="11484129" cy="363444"/>
          </a:xfrm>
          <a:prstGeom prst="rect">
            <a:avLst/>
          </a:prstGeom>
        </p:spPr>
        <p:txBody>
          <a:bodyPr vert="horz" lIns="0" tIns="0" rIns="0" bIns="0" rtlCol="0" anchor="t" anchorCtr="0">
            <a:noAutofit/>
          </a:bodyPr>
          <a:lstStyle/>
          <a:p>
            <a:r>
              <a:rPr lang="en-US" dirty="0"/>
              <a:t>Slide Title, Libre Franklin Bold 34 </a:t>
            </a:r>
            <a:r>
              <a:rPr lang="en-US" dirty="0" err="1"/>
              <a:t>pt</a:t>
            </a:r>
            <a:endParaRPr lang="en-US" dirty="0"/>
          </a:p>
        </p:txBody>
      </p:sp>
    </p:spTree>
    <p:extLst>
      <p:ext uri="{BB962C8B-B14F-4D97-AF65-F5344CB8AC3E}">
        <p14:creationId xmlns:p14="http://schemas.microsoft.com/office/powerpoint/2010/main" val="4220988333"/>
      </p:ext>
    </p:extLst>
  </p:cSld>
  <p:clrMap bg1="lt1" tx1="dk1" bg2="lt2" tx2="dk2" accent1="accent1" accent2="accent2" accent3="accent3" accent4="accent4" accent5="accent5" accent6="accent6" hlink="hlink" folHlink="folHlink"/>
  <p:sldLayoutIdLst>
    <p:sldLayoutId id="2147483729" r:id="rId1"/>
    <p:sldLayoutId id="2147483743" r:id="rId2"/>
    <p:sldLayoutId id="2147483744" r:id="rId3"/>
    <p:sldLayoutId id="2147483721" r:id="rId4"/>
    <p:sldLayoutId id="2147483745" r:id="rId5"/>
    <p:sldLayoutId id="2147483730" r:id="rId6"/>
    <p:sldLayoutId id="2147483746" r:id="rId7"/>
    <p:sldLayoutId id="2147483667" r:id="rId8"/>
    <p:sldLayoutId id="2147483727" r:id="rId9"/>
    <p:sldLayoutId id="2147483747" r:id="rId10"/>
    <p:sldLayoutId id="2147483748" r:id="rId11"/>
    <p:sldLayoutId id="2147483728" r:id="rId12"/>
    <p:sldLayoutId id="2147484007" r:id="rId13"/>
    <p:sldLayoutId id="2147484008" r:id="rId14"/>
  </p:sldLayoutIdLst>
  <p:transition>
    <p:fade/>
  </p:transition>
  <p:hf hdr="0"/>
  <p:txStyles>
    <p:titleStyle>
      <a:lvl1pPr algn="l" defTabSz="914400" rtl="0" eaLnBrk="1" latinLnBrk="0" hangingPunct="1">
        <a:lnSpc>
          <a:spcPct val="90000"/>
        </a:lnSpc>
        <a:spcBef>
          <a:spcPct val="0"/>
        </a:spcBef>
        <a:buNone/>
        <a:defRPr sz="3400" b="0" i="0" kern="1200" baseline="0">
          <a:solidFill>
            <a:schemeClr val="tx2"/>
          </a:solidFill>
          <a:latin typeface="Libre Franklin Light" pitchFamily="2" charset="77"/>
          <a:ea typeface="+mj-ea"/>
          <a:cs typeface="+mj-cs"/>
        </a:defRPr>
      </a:lvl1pPr>
    </p:titleStyle>
    <p:body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200" b="0" i="0" kern="1200" baseline="0">
          <a:solidFill>
            <a:schemeClr val="tx1">
              <a:lumMod val="75000"/>
              <a:lumOff val="25000"/>
            </a:schemeClr>
          </a:solidFill>
          <a:latin typeface="Libre Franklin Light" pitchFamily="2" charset="77"/>
          <a:ea typeface="+mn-ea"/>
          <a:cs typeface="+mn-cs"/>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2000" b="0" i="0" kern="1200" baseline="0">
          <a:solidFill>
            <a:schemeClr val="tx1">
              <a:lumMod val="75000"/>
              <a:lumOff val="25000"/>
            </a:schemeClr>
          </a:solidFill>
          <a:latin typeface="Libre Franklin Light" pitchFamily="2" charset="77"/>
          <a:ea typeface="+mn-ea"/>
          <a:cs typeface="+mn-cs"/>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1">
              <a:lumMod val="75000"/>
              <a:lumOff val="25000"/>
            </a:schemeClr>
          </a:solidFill>
          <a:latin typeface="Libre Franklin Light" pitchFamily="2" charset="77"/>
          <a:ea typeface="+mn-ea"/>
          <a:cs typeface="+mn-cs"/>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1">
              <a:lumMod val="75000"/>
              <a:lumOff val="25000"/>
            </a:schemeClr>
          </a:solidFill>
          <a:latin typeface="Libre Franklin Light" pitchFamily="2" charset="77"/>
          <a:ea typeface="+mn-ea"/>
          <a:cs typeface="+mn-cs"/>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400" b="0" i="0" kern="1200">
          <a:solidFill>
            <a:schemeClr val="tx1">
              <a:lumMod val="75000"/>
              <a:lumOff val="25000"/>
            </a:schemeClr>
          </a:solidFill>
          <a:latin typeface="Libre Franklin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724">
          <p15:clr>
            <a:srgbClr val="F26B43"/>
          </p15:clr>
        </p15:guide>
        <p15:guide id="4" pos="3328">
          <p15:clr>
            <a:srgbClr val="F26B43"/>
          </p15:clr>
        </p15:guide>
        <p15:guide id="5" pos="3104">
          <p15:clr>
            <a:srgbClr val="F26B43"/>
          </p15:clr>
        </p15:guide>
        <p15:guide id="6" pos="2708">
          <p15:clr>
            <a:srgbClr val="F26B43"/>
          </p15:clr>
        </p15:guide>
        <p15:guide id="7" pos="2484">
          <p15:clr>
            <a:srgbClr val="F26B43"/>
          </p15:clr>
        </p15:guide>
        <p15:guide id="8" pos="2088">
          <p15:clr>
            <a:srgbClr val="F26B43"/>
          </p15:clr>
        </p15:guide>
        <p15:guide id="9" pos="1864">
          <p15:clr>
            <a:srgbClr val="F26B43"/>
          </p15:clr>
        </p15:guide>
        <p15:guide id="10" pos="1464">
          <p15:clr>
            <a:srgbClr val="F26B43"/>
          </p15:clr>
        </p15:guide>
        <p15:guide id="11" pos="1240">
          <p15:clr>
            <a:srgbClr val="F26B43"/>
          </p15:clr>
        </p15:guide>
        <p15:guide id="12" pos="844">
          <p15:clr>
            <a:srgbClr val="F26B43"/>
          </p15:clr>
        </p15:guide>
        <p15:guide id="13" pos="620">
          <p15:clr>
            <a:srgbClr val="F26B43"/>
          </p15:clr>
        </p15:guide>
        <p15:guide id="14" pos="448">
          <p15:clr>
            <a:srgbClr val="F26B43"/>
          </p15:clr>
        </p15:guide>
        <p15:guide id="15" pos="220">
          <p15:clr>
            <a:srgbClr val="F26B43"/>
          </p15:clr>
        </p15:guide>
        <p15:guide id="16" pos="3951">
          <p15:clr>
            <a:srgbClr val="F26B43"/>
          </p15:clr>
        </p15:guide>
        <p15:guide id="17" pos="4344">
          <p15:clr>
            <a:srgbClr val="F26B43"/>
          </p15:clr>
        </p15:guide>
        <p15:guide id="18" pos="4571">
          <p15:clr>
            <a:srgbClr val="F26B43"/>
          </p15:clr>
        </p15:guide>
        <p15:guide id="19" pos="4968">
          <p15:clr>
            <a:srgbClr val="F26B43"/>
          </p15:clr>
        </p15:guide>
        <p15:guide id="20" pos="5188">
          <p15:clr>
            <a:srgbClr val="F26B43"/>
          </p15:clr>
        </p15:guide>
        <p15:guide id="21" pos="5592">
          <p15:clr>
            <a:srgbClr val="F26B43"/>
          </p15:clr>
        </p15:guide>
        <p15:guide id="22" pos="5811">
          <p15:clr>
            <a:srgbClr val="F26B43"/>
          </p15:clr>
        </p15:guide>
        <p15:guide id="23" pos="6208">
          <p15:clr>
            <a:srgbClr val="F26B43"/>
          </p15:clr>
        </p15:guide>
        <p15:guide id="24" pos="6435">
          <p15:clr>
            <a:srgbClr val="F26B43"/>
          </p15:clr>
        </p15:guide>
        <p15:guide id="25" pos="6831">
          <p15:clr>
            <a:srgbClr val="F26B43"/>
          </p15:clr>
        </p15:guide>
        <p15:guide id="26" pos="7055">
          <p15:clr>
            <a:srgbClr val="F26B43"/>
          </p15:clr>
        </p15:guide>
        <p15:guide id="27" pos="7228">
          <p15:clr>
            <a:srgbClr val="F26B43"/>
          </p15:clr>
        </p15:guide>
        <p15:guide id="28" pos="7455">
          <p15:clr>
            <a:srgbClr val="F26B43"/>
          </p15:clr>
        </p15:guide>
        <p15:guide id="29" orient="horz" pos="2047">
          <p15:clr>
            <a:srgbClr val="F26B43"/>
          </p15:clr>
        </p15:guide>
        <p15:guide id="30" orient="horz" pos="1584">
          <p15:clr>
            <a:srgbClr val="F26B43"/>
          </p15:clr>
        </p15:guide>
        <p15:guide id="31" orient="horz" pos="1365">
          <p15:clr>
            <a:srgbClr val="F26B43"/>
          </p15:clr>
        </p15:guide>
        <p15:guide id="32" orient="horz" pos="1130">
          <p15:clr>
            <a:srgbClr val="F26B43"/>
          </p15:clr>
        </p15:guide>
        <p15:guide id="33" orient="horz" pos="903">
          <p15:clr>
            <a:srgbClr val="F26B43"/>
          </p15:clr>
        </p15:guide>
        <p15:guide id="34" orient="horz" pos="682">
          <p15:clr>
            <a:srgbClr val="F26B43"/>
          </p15:clr>
        </p15:guide>
        <p15:guide id="35" orient="horz" pos="558">
          <p15:clr>
            <a:srgbClr val="F26B43"/>
          </p15:clr>
        </p15:guide>
        <p15:guide id="36" orient="horz" pos="448">
          <p15:clr>
            <a:srgbClr val="F26B43"/>
          </p15:clr>
        </p15:guide>
        <p15:guide id="37" orient="horz" pos="216">
          <p15:clr>
            <a:srgbClr val="F26B43"/>
          </p15:clr>
        </p15:guide>
        <p15:guide id="38" orient="horz" pos="2267">
          <p15:clr>
            <a:srgbClr val="F26B43"/>
          </p15:clr>
        </p15:guide>
        <p15:guide id="39" orient="horz" pos="2730">
          <p15:clr>
            <a:srgbClr val="F26B43"/>
          </p15:clr>
        </p15:guide>
        <p15:guide id="40" orient="horz" pos="2950">
          <p15:clr>
            <a:srgbClr val="F26B43"/>
          </p15:clr>
        </p15:guide>
        <p15:guide id="41" orient="horz" pos="3412">
          <p15:clr>
            <a:srgbClr val="F26B43"/>
          </p15:clr>
        </p15:guide>
        <p15:guide id="42" orient="horz" pos="3636">
          <p15:clr>
            <a:srgbClr val="F26B43"/>
          </p15:clr>
        </p15:guide>
        <p15:guide id="43" orient="horz" pos="3871">
          <p15:clr>
            <a:srgbClr val="F26B43"/>
          </p15:clr>
        </p15:guide>
        <p15:guide id="44" orient="horz" pos="409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Footer Placeholder"/>
          <p:cNvSpPr>
            <a:spLocks noGrp="1"/>
          </p:cNvSpPr>
          <p:nvPr>
            <p:ph type="ftr" sz="quarter" idx="3"/>
          </p:nvPr>
        </p:nvSpPr>
        <p:spPr>
          <a:xfrm>
            <a:off x="1401295" y="6344338"/>
            <a:ext cx="4114800" cy="182880"/>
          </a:xfrm>
          <a:prstGeom prst="rect">
            <a:avLst/>
          </a:prstGeom>
        </p:spPr>
        <p:txBody>
          <a:bodyPr vert="horz" lIns="0" tIns="0" rIns="0" bIns="0" rtlCol="0" anchor="b" anchorCtr="0"/>
          <a:lstStyle>
            <a:lvl1pPr algn="l">
              <a:defRPr sz="800" b="0" i="0">
                <a:solidFill>
                  <a:schemeClr val="tx1">
                    <a:tint val="75000"/>
                  </a:schemeClr>
                </a:solidFill>
                <a:latin typeface="Libre Franklin Light" pitchFamily="2" charset="77"/>
              </a:defRPr>
            </a:lvl1pPr>
          </a:lstStyle>
          <a:p>
            <a:r>
              <a:rPr lang="en-US"/>
              <a:t>McKesson Proprietary and Confidential</a:t>
            </a:r>
          </a:p>
        </p:txBody>
      </p:sp>
      <p:sp>
        <p:nvSpPr>
          <p:cNvPr id="4" name="Date Placeholder"/>
          <p:cNvSpPr>
            <a:spLocks noGrp="1"/>
          </p:cNvSpPr>
          <p:nvPr>
            <p:ph type="dt" sz="half" idx="2"/>
          </p:nvPr>
        </p:nvSpPr>
        <p:spPr>
          <a:xfrm>
            <a:off x="743193" y="6344338"/>
            <a:ext cx="627380" cy="182880"/>
          </a:xfrm>
          <a:prstGeom prst="rect">
            <a:avLst/>
          </a:prstGeom>
        </p:spPr>
        <p:txBody>
          <a:bodyPr vert="horz" lIns="0" tIns="0" rIns="0" bIns="0" rtlCol="0" anchor="b" anchorCtr="0"/>
          <a:lstStyle>
            <a:lvl1pPr algn="l">
              <a:defRPr sz="800" b="0" i="0">
                <a:solidFill>
                  <a:schemeClr val="tx1">
                    <a:tint val="75000"/>
                  </a:schemeClr>
                </a:solidFill>
                <a:latin typeface="Libre Franklin Light" pitchFamily="2" charset="77"/>
              </a:defRPr>
            </a:lvl1pPr>
          </a:lstStyle>
          <a:p>
            <a:fld id="{13FAD01E-D414-4AC9-ACE4-A2695C3D1678}" type="datetime1">
              <a:rPr lang="en-US" smtClean="0"/>
              <a:pPr/>
              <a:t>8/23/2023</a:t>
            </a:fld>
            <a:endParaRPr lang="en-US"/>
          </a:p>
        </p:txBody>
      </p:sp>
      <p:sp>
        <p:nvSpPr>
          <p:cNvPr id="6" name="Slide Number Placeholder"/>
          <p:cNvSpPr>
            <a:spLocks noGrp="1"/>
          </p:cNvSpPr>
          <p:nvPr>
            <p:ph type="sldNum" sz="quarter" idx="4"/>
          </p:nvPr>
        </p:nvSpPr>
        <p:spPr>
          <a:xfrm>
            <a:off x="357351" y="6344338"/>
            <a:ext cx="355119" cy="182880"/>
          </a:xfrm>
          <a:prstGeom prst="rect">
            <a:avLst/>
          </a:prstGeom>
        </p:spPr>
        <p:txBody>
          <a:bodyPr vert="horz" lIns="0" tIns="0" rIns="0" bIns="0" rtlCol="0" anchor="b" anchorCtr="0"/>
          <a:lstStyle>
            <a:lvl1pPr algn="l">
              <a:defRPr sz="800" b="0" i="0">
                <a:solidFill>
                  <a:schemeClr val="tx1">
                    <a:tint val="75000"/>
                  </a:schemeClr>
                </a:solidFill>
                <a:latin typeface="Libre Franklin Light" pitchFamily="2" charset="77"/>
              </a:defRPr>
            </a:lvl1pPr>
          </a:lstStyle>
          <a:p>
            <a:fld id="{34971C27-C87E-45F4-8EEB-007BFB32C23B}" type="slidenum">
              <a:rPr lang="en-US" smtClean="0"/>
              <a:pPr/>
              <a:t>‹#›</a:t>
            </a:fld>
            <a:endParaRPr lang="en-US"/>
          </a:p>
        </p:txBody>
      </p:sp>
      <p:pic>
        <p:nvPicPr>
          <p:cNvPr id="9" name="McK Logo"/>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482263" y="6308367"/>
            <a:ext cx="1398205" cy="218850"/>
          </a:xfrm>
          <a:prstGeom prst="rect">
            <a:avLst/>
          </a:prstGeom>
        </p:spPr>
      </p:pic>
      <p:sp>
        <p:nvSpPr>
          <p:cNvPr id="3" name="Text Placeholder 2"/>
          <p:cNvSpPr>
            <a:spLocks noGrp="1"/>
          </p:cNvSpPr>
          <p:nvPr>
            <p:ph type="body" idx="1"/>
          </p:nvPr>
        </p:nvSpPr>
        <p:spPr>
          <a:xfrm>
            <a:off x="357351" y="1794511"/>
            <a:ext cx="11484129" cy="3980020"/>
          </a:xfrm>
          <a:prstGeom prst="rect">
            <a:avLst/>
          </a:prstGeom>
        </p:spPr>
        <p:txBody>
          <a:bodyPr vert="horz" lIns="0" tIns="0" rIns="0" bIns="0" rtlCol="0">
            <a:normAutofit/>
          </a:bodyPr>
          <a:lstStyle/>
          <a:p>
            <a:pPr lvl="0"/>
            <a:r>
              <a:rPr lang="en-US"/>
              <a:t>Level 1 bullet: Libre Franklin 22/single, 6 pt. paragraph spacing</a:t>
            </a:r>
          </a:p>
          <a:p>
            <a:pPr lvl="1"/>
            <a:r>
              <a:rPr lang="en-US"/>
              <a:t>Level 2 bullet: Libre Franklin 20/single 6 pt. paragraph spacing</a:t>
            </a:r>
          </a:p>
          <a:p>
            <a:pPr lvl="2"/>
            <a:r>
              <a:rPr lang="en-US"/>
              <a:t>Level 3 bullet: Libre Franklin 18/single, 6 pt. paragraph spacing</a:t>
            </a:r>
          </a:p>
          <a:p>
            <a:pPr lvl="3"/>
            <a:r>
              <a:rPr lang="en-US"/>
              <a:t>Level 4 bullet: Libre Franklin 16/single, 6 pt. paragraph spacing</a:t>
            </a:r>
          </a:p>
          <a:p>
            <a:pPr lvl="4"/>
            <a:r>
              <a:rPr lang="en-US"/>
              <a:t>Level 5 bullet: Libre Franklin 14/single, 6 pt. paragraph spacing</a:t>
            </a:r>
          </a:p>
        </p:txBody>
      </p:sp>
      <p:sp>
        <p:nvSpPr>
          <p:cNvPr id="2" name="Title Placeholder 1"/>
          <p:cNvSpPr>
            <a:spLocks noGrp="1"/>
          </p:cNvSpPr>
          <p:nvPr>
            <p:ph type="title"/>
          </p:nvPr>
        </p:nvSpPr>
        <p:spPr>
          <a:xfrm>
            <a:off x="357351" y="346075"/>
            <a:ext cx="11484129" cy="363444"/>
          </a:xfrm>
          <a:prstGeom prst="rect">
            <a:avLst/>
          </a:prstGeom>
        </p:spPr>
        <p:txBody>
          <a:bodyPr vert="horz" lIns="0" tIns="0" rIns="0" bIns="0" rtlCol="0" anchor="t" anchorCtr="0">
            <a:noAutofit/>
          </a:bodyPr>
          <a:lstStyle/>
          <a:p>
            <a:r>
              <a:rPr lang="en-US"/>
              <a:t>Slide Title, Libre Franklin Bold 34 </a:t>
            </a:r>
            <a:r>
              <a:rPr lang="en-US" err="1"/>
              <a:t>pt</a:t>
            </a:r>
            <a:endParaRPr lang="en-US"/>
          </a:p>
        </p:txBody>
      </p:sp>
    </p:spTree>
    <p:extLst>
      <p:ext uri="{BB962C8B-B14F-4D97-AF65-F5344CB8AC3E}">
        <p14:creationId xmlns:p14="http://schemas.microsoft.com/office/powerpoint/2010/main" val="3581266556"/>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48" r:id="rId13"/>
    <p:sldLayoutId id="2147483949" r:id="rId14"/>
    <p:sldLayoutId id="2147483950" r:id="rId15"/>
    <p:sldLayoutId id="2147483951" r:id="rId16"/>
    <p:sldLayoutId id="2147483952" r:id="rId17"/>
    <p:sldLayoutId id="2147483953" r:id="rId18"/>
    <p:sldLayoutId id="2147483954" r:id="rId19"/>
    <p:sldLayoutId id="2147483975" r:id="rId20"/>
    <p:sldLayoutId id="2147483976" r:id="rId21"/>
    <p:sldLayoutId id="2147483977" r:id="rId22"/>
    <p:sldLayoutId id="2147483978" r:id="rId23"/>
    <p:sldLayoutId id="2147483979" r:id="rId24"/>
    <p:sldLayoutId id="2147483980" r:id="rId25"/>
    <p:sldLayoutId id="2147483981" r:id="rId26"/>
    <p:sldLayoutId id="2147483982" r:id="rId27"/>
    <p:sldLayoutId id="2147483983" r:id="rId28"/>
    <p:sldLayoutId id="2147483984" r:id="rId29"/>
    <p:sldLayoutId id="2147483985" r:id="rId30"/>
    <p:sldLayoutId id="2147483986" r:id="rId31"/>
    <p:sldLayoutId id="2147483987" r:id="rId32"/>
    <p:sldLayoutId id="2147483988" r:id="rId33"/>
    <p:sldLayoutId id="2147483989" r:id="rId34"/>
    <p:sldLayoutId id="2147483990" r:id="rId35"/>
    <p:sldLayoutId id="2147483991" r:id="rId36"/>
    <p:sldLayoutId id="2147483992" r:id="rId37"/>
    <p:sldLayoutId id="2147483993" r:id="rId38"/>
    <p:sldLayoutId id="2147483994" r:id="rId39"/>
    <p:sldLayoutId id="2147483995" r:id="rId40"/>
    <p:sldLayoutId id="2147483996" r:id="rId41"/>
    <p:sldLayoutId id="2147483997" r:id="rId42"/>
    <p:sldLayoutId id="2147483998" r:id="rId43"/>
    <p:sldLayoutId id="2147483999" r:id="rId44"/>
    <p:sldLayoutId id="2147484000" r:id="rId45"/>
    <p:sldLayoutId id="2147484001" r:id="rId46"/>
    <p:sldLayoutId id="2147484002" r:id="rId47"/>
    <p:sldLayoutId id="2147484003" r:id="rId48"/>
  </p:sldLayoutIdLst>
  <p:transition>
    <p:fade/>
  </p:transition>
  <p:hf hdr="0"/>
  <p:txStyles>
    <p:titleStyle>
      <a:lvl1pPr algn="l" defTabSz="914400" rtl="0" eaLnBrk="1" latinLnBrk="0" hangingPunct="1">
        <a:lnSpc>
          <a:spcPct val="90000"/>
        </a:lnSpc>
        <a:spcBef>
          <a:spcPct val="0"/>
        </a:spcBef>
        <a:buNone/>
        <a:defRPr sz="3400" b="0" i="0" kern="1200" baseline="0">
          <a:solidFill>
            <a:schemeClr val="tx2"/>
          </a:solidFill>
          <a:latin typeface="Libre Franklin Light" pitchFamily="2" charset="77"/>
          <a:ea typeface="+mj-ea"/>
          <a:cs typeface="+mj-cs"/>
        </a:defRPr>
      </a:lvl1pPr>
    </p:titleStyle>
    <p:body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200" b="0" i="0" kern="1200" baseline="0">
          <a:solidFill>
            <a:schemeClr val="tx1">
              <a:lumMod val="75000"/>
              <a:lumOff val="25000"/>
            </a:schemeClr>
          </a:solidFill>
          <a:latin typeface="Libre Franklin Light" pitchFamily="2" charset="77"/>
          <a:ea typeface="+mn-ea"/>
          <a:cs typeface="+mn-cs"/>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2000" b="0" i="0" kern="1200" baseline="0">
          <a:solidFill>
            <a:schemeClr val="tx1">
              <a:lumMod val="75000"/>
              <a:lumOff val="25000"/>
            </a:schemeClr>
          </a:solidFill>
          <a:latin typeface="Libre Franklin Light" pitchFamily="2" charset="77"/>
          <a:ea typeface="+mn-ea"/>
          <a:cs typeface="+mn-cs"/>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1">
              <a:lumMod val="75000"/>
              <a:lumOff val="25000"/>
            </a:schemeClr>
          </a:solidFill>
          <a:latin typeface="Libre Franklin Light" pitchFamily="2" charset="77"/>
          <a:ea typeface="+mn-ea"/>
          <a:cs typeface="+mn-cs"/>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1">
              <a:lumMod val="75000"/>
              <a:lumOff val="25000"/>
            </a:schemeClr>
          </a:solidFill>
          <a:latin typeface="Libre Franklin Light" pitchFamily="2" charset="77"/>
          <a:ea typeface="+mn-ea"/>
          <a:cs typeface="+mn-cs"/>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400" b="0" i="0" kern="1200">
          <a:solidFill>
            <a:schemeClr val="tx1">
              <a:lumMod val="75000"/>
              <a:lumOff val="25000"/>
            </a:schemeClr>
          </a:solidFill>
          <a:latin typeface="Libre Franklin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724">
          <p15:clr>
            <a:srgbClr val="F26B43"/>
          </p15:clr>
        </p15:guide>
        <p15:guide id="4" pos="3328">
          <p15:clr>
            <a:srgbClr val="F26B43"/>
          </p15:clr>
        </p15:guide>
        <p15:guide id="5" pos="3104">
          <p15:clr>
            <a:srgbClr val="F26B43"/>
          </p15:clr>
        </p15:guide>
        <p15:guide id="6" pos="2708">
          <p15:clr>
            <a:srgbClr val="F26B43"/>
          </p15:clr>
        </p15:guide>
        <p15:guide id="7" pos="2484">
          <p15:clr>
            <a:srgbClr val="F26B43"/>
          </p15:clr>
        </p15:guide>
        <p15:guide id="8" pos="2088">
          <p15:clr>
            <a:srgbClr val="F26B43"/>
          </p15:clr>
        </p15:guide>
        <p15:guide id="9" pos="1864">
          <p15:clr>
            <a:srgbClr val="F26B43"/>
          </p15:clr>
        </p15:guide>
        <p15:guide id="10" pos="1464">
          <p15:clr>
            <a:srgbClr val="F26B43"/>
          </p15:clr>
        </p15:guide>
        <p15:guide id="11" pos="1240">
          <p15:clr>
            <a:srgbClr val="F26B43"/>
          </p15:clr>
        </p15:guide>
        <p15:guide id="12" pos="844">
          <p15:clr>
            <a:srgbClr val="F26B43"/>
          </p15:clr>
        </p15:guide>
        <p15:guide id="13" pos="620">
          <p15:clr>
            <a:srgbClr val="F26B43"/>
          </p15:clr>
        </p15:guide>
        <p15:guide id="14" pos="448">
          <p15:clr>
            <a:srgbClr val="F26B43"/>
          </p15:clr>
        </p15:guide>
        <p15:guide id="15" pos="220">
          <p15:clr>
            <a:srgbClr val="F26B43"/>
          </p15:clr>
        </p15:guide>
        <p15:guide id="16" pos="3951">
          <p15:clr>
            <a:srgbClr val="F26B43"/>
          </p15:clr>
        </p15:guide>
        <p15:guide id="17" pos="4344">
          <p15:clr>
            <a:srgbClr val="F26B43"/>
          </p15:clr>
        </p15:guide>
        <p15:guide id="18" pos="4571">
          <p15:clr>
            <a:srgbClr val="F26B43"/>
          </p15:clr>
        </p15:guide>
        <p15:guide id="19" pos="4968">
          <p15:clr>
            <a:srgbClr val="F26B43"/>
          </p15:clr>
        </p15:guide>
        <p15:guide id="20" pos="5188">
          <p15:clr>
            <a:srgbClr val="F26B43"/>
          </p15:clr>
        </p15:guide>
        <p15:guide id="21" pos="5592">
          <p15:clr>
            <a:srgbClr val="F26B43"/>
          </p15:clr>
        </p15:guide>
        <p15:guide id="22" pos="5811">
          <p15:clr>
            <a:srgbClr val="F26B43"/>
          </p15:clr>
        </p15:guide>
        <p15:guide id="23" pos="6208">
          <p15:clr>
            <a:srgbClr val="F26B43"/>
          </p15:clr>
        </p15:guide>
        <p15:guide id="24" pos="6435">
          <p15:clr>
            <a:srgbClr val="F26B43"/>
          </p15:clr>
        </p15:guide>
        <p15:guide id="25" pos="6831">
          <p15:clr>
            <a:srgbClr val="F26B43"/>
          </p15:clr>
        </p15:guide>
        <p15:guide id="26" pos="7055">
          <p15:clr>
            <a:srgbClr val="F26B43"/>
          </p15:clr>
        </p15:guide>
        <p15:guide id="27" pos="7228">
          <p15:clr>
            <a:srgbClr val="F26B43"/>
          </p15:clr>
        </p15:guide>
        <p15:guide id="28" pos="7455">
          <p15:clr>
            <a:srgbClr val="F26B43"/>
          </p15:clr>
        </p15:guide>
        <p15:guide id="29" orient="horz" pos="2047">
          <p15:clr>
            <a:srgbClr val="F26B43"/>
          </p15:clr>
        </p15:guide>
        <p15:guide id="30" orient="horz" pos="1584">
          <p15:clr>
            <a:srgbClr val="F26B43"/>
          </p15:clr>
        </p15:guide>
        <p15:guide id="31" orient="horz" pos="1365">
          <p15:clr>
            <a:srgbClr val="F26B43"/>
          </p15:clr>
        </p15:guide>
        <p15:guide id="32" orient="horz" pos="1130">
          <p15:clr>
            <a:srgbClr val="F26B43"/>
          </p15:clr>
        </p15:guide>
        <p15:guide id="33" orient="horz" pos="903">
          <p15:clr>
            <a:srgbClr val="F26B43"/>
          </p15:clr>
        </p15:guide>
        <p15:guide id="34" orient="horz" pos="682">
          <p15:clr>
            <a:srgbClr val="F26B43"/>
          </p15:clr>
        </p15:guide>
        <p15:guide id="35" orient="horz" pos="558">
          <p15:clr>
            <a:srgbClr val="F26B43"/>
          </p15:clr>
        </p15:guide>
        <p15:guide id="36" orient="horz" pos="448">
          <p15:clr>
            <a:srgbClr val="F26B43"/>
          </p15:clr>
        </p15:guide>
        <p15:guide id="37" orient="horz" pos="216">
          <p15:clr>
            <a:srgbClr val="F26B43"/>
          </p15:clr>
        </p15:guide>
        <p15:guide id="38" orient="horz" pos="2267">
          <p15:clr>
            <a:srgbClr val="F26B43"/>
          </p15:clr>
        </p15:guide>
        <p15:guide id="39" orient="horz" pos="2730">
          <p15:clr>
            <a:srgbClr val="F26B43"/>
          </p15:clr>
        </p15:guide>
        <p15:guide id="40" orient="horz" pos="2950">
          <p15:clr>
            <a:srgbClr val="F26B43"/>
          </p15:clr>
        </p15:guide>
        <p15:guide id="41" orient="horz" pos="3412">
          <p15:clr>
            <a:srgbClr val="F26B43"/>
          </p15:clr>
        </p15:guide>
        <p15:guide id="42" orient="horz" pos="3636">
          <p15:clr>
            <a:srgbClr val="F26B43"/>
          </p15:clr>
        </p15:guide>
        <p15:guide id="43" orient="horz" pos="3871">
          <p15:clr>
            <a:srgbClr val="F26B43"/>
          </p15:clr>
        </p15:guide>
        <p15:guide id="44" orient="horz" pos="409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Footer Placeholder"/>
          <p:cNvSpPr>
            <a:spLocks noGrp="1"/>
          </p:cNvSpPr>
          <p:nvPr>
            <p:ph type="ftr" sz="quarter" idx="3"/>
          </p:nvPr>
        </p:nvSpPr>
        <p:spPr>
          <a:xfrm>
            <a:off x="1401295" y="6344338"/>
            <a:ext cx="4114800" cy="182880"/>
          </a:xfrm>
          <a:prstGeom prst="rect">
            <a:avLst/>
          </a:prstGeom>
        </p:spPr>
        <p:txBody>
          <a:bodyPr vert="horz" lIns="0" tIns="0" rIns="0" bIns="0" rtlCol="0" anchor="b" anchorCtr="0"/>
          <a:lstStyle>
            <a:lvl1pPr algn="l">
              <a:defRPr sz="800" b="0" i="0">
                <a:solidFill>
                  <a:schemeClr val="tx1">
                    <a:tint val="75000"/>
                  </a:schemeClr>
                </a:solidFill>
                <a:latin typeface="Libre Franklin Light" pitchFamily="2" charset="77"/>
              </a:defRPr>
            </a:lvl1pPr>
          </a:lstStyle>
          <a:p>
            <a:r>
              <a:rPr lang="en-US"/>
              <a:t>McKesson Proprietary and Confidential</a:t>
            </a:r>
          </a:p>
        </p:txBody>
      </p:sp>
      <p:sp>
        <p:nvSpPr>
          <p:cNvPr id="4" name="Date Placeholder"/>
          <p:cNvSpPr>
            <a:spLocks noGrp="1"/>
          </p:cNvSpPr>
          <p:nvPr>
            <p:ph type="dt" sz="half" idx="2"/>
          </p:nvPr>
        </p:nvSpPr>
        <p:spPr>
          <a:xfrm>
            <a:off x="743193" y="6344338"/>
            <a:ext cx="627380" cy="182880"/>
          </a:xfrm>
          <a:prstGeom prst="rect">
            <a:avLst/>
          </a:prstGeom>
        </p:spPr>
        <p:txBody>
          <a:bodyPr vert="horz" lIns="0" tIns="0" rIns="0" bIns="0" rtlCol="0" anchor="b" anchorCtr="0"/>
          <a:lstStyle>
            <a:lvl1pPr algn="l">
              <a:defRPr sz="800" b="0" i="0">
                <a:solidFill>
                  <a:schemeClr val="tx1">
                    <a:tint val="75000"/>
                  </a:schemeClr>
                </a:solidFill>
                <a:latin typeface="Libre Franklin Light" pitchFamily="2" charset="77"/>
              </a:defRPr>
            </a:lvl1pPr>
          </a:lstStyle>
          <a:p>
            <a:fld id="{13FAD01E-D414-4AC9-ACE4-A2695C3D1678}" type="datetime1">
              <a:rPr lang="en-US" smtClean="0"/>
              <a:pPr/>
              <a:t>8/23/2023</a:t>
            </a:fld>
            <a:endParaRPr lang="en-US"/>
          </a:p>
        </p:txBody>
      </p:sp>
      <p:sp>
        <p:nvSpPr>
          <p:cNvPr id="6" name="Slide Number Placeholder"/>
          <p:cNvSpPr>
            <a:spLocks noGrp="1"/>
          </p:cNvSpPr>
          <p:nvPr>
            <p:ph type="sldNum" sz="quarter" idx="4"/>
          </p:nvPr>
        </p:nvSpPr>
        <p:spPr>
          <a:xfrm>
            <a:off x="357351" y="6344338"/>
            <a:ext cx="355119" cy="182880"/>
          </a:xfrm>
          <a:prstGeom prst="rect">
            <a:avLst/>
          </a:prstGeom>
        </p:spPr>
        <p:txBody>
          <a:bodyPr vert="horz" lIns="0" tIns="0" rIns="0" bIns="0" rtlCol="0" anchor="b" anchorCtr="0"/>
          <a:lstStyle>
            <a:lvl1pPr algn="l">
              <a:defRPr sz="800" b="0" i="0">
                <a:solidFill>
                  <a:schemeClr val="tx1">
                    <a:tint val="75000"/>
                  </a:schemeClr>
                </a:solidFill>
                <a:latin typeface="Libre Franklin Light" pitchFamily="2" charset="77"/>
              </a:defRPr>
            </a:lvl1pPr>
          </a:lstStyle>
          <a:p>
            <a:fld id="{34971C27-C87E-45F4-8EEB-007BFB32C23B}" type="slidenum">
              <a:rPr lang="en-US" smtClean="0"/>
              <a:pPr/>
              <a:t>‹#›</a:t>
            </a:fld>
            <a:endParaRPr lang="en-US"/>
          </a:p>
        </p:txBody>
      </p:sp>
      <p:pic>
        <p:nvPicPr>
          <p:cNvPr id="9" name="McK Logo"/>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482263" y="6308367"/>
            <a:ext cx="1398205" cy="218850"/>
          </a:xfrm>
          <a:prstGeom prst="rect">
            <a:avLst/>
          </a:prstGeom>
        </p:spPr>
      </p:pic>
      <p:sp>
        <p:nvSpPr>
          <p:cNvPr id="3" name="Text Placeholder 2"/>
          <p:cNvSpPr>
            <a:spLocks noGrp="1"/>
          </p:cNvSpPr>
          <p:nvPr>
            <p:ph type="body" idx="1"/>
          </p:nvPr>
        </p:nvSpPr>
        <p:spPr>
          <a:xfrm>
            <a:off x="357351" y="1794511"/>
            <a:ext cx="11484129" cy="3980020"/>
          </a:xfrm>
          <a:prstGeom prst="rect">
            <a:avLst/>
          </a:prstGeom>
        </p:spPr>
        <p:txBody>
          <a:bodyPr vert="horz" lIns="0" tIns="0" rIns="0" bIns="0" rtlCol="0">
            <a:normAutofit/>
          </a:bodyPr>
          <a:lstStyle/>
          <a:p>
            <a:pPr lvl="0"/>
            <a:r>
              <a:rPr lang="en-US"/>
              <a:t>Level 1 bullet: Libre Franklin 22/single, 6 pt. paragraph spacing</a:t>
            </a:r>
          </a:p>
          <a:p>
            <a:pPr lvl="1"/>
            <a:r>
              <a:rPr lang="en-US"/>
              <a:t>Level 2 bullet: Libre Franklin 20/single 6 pt. paragraph spacing</a:t>
            </a:r>
          </a:p>
          <a:p>
            <a:pPr lvl="2"/>
            <a:r>
              <a:rPr lang="en-US"/>
              <a:t>Level 3 bullet: Libre Franklin 18/single, 6 pt. paragraph spacing</a:t>
            </a:r>
          </a:p>
          <a:p>
            <a:pPr lvl="3"/>
            <a:r>
              <a:rPr lang="en-US"/>
              <a:t>Level 4 bullet: Libre Franklin 16/single, 6 pt. paragraph spacing</a:t>
            </a:r>
          </a:p>
          <a:p>
            <a:pPr lvl="4"/>
            <a:r>
              <a:rPr lang="en-US"/>
              <a:t>Level 5 bullet: Libre Franklin 14/single, 6 pt. paragraph spacing</a:t>
            </a:r>
          </a:p>
        </p:txBody>
      </p:sp>
      <p:sp>
        <p:nvSpPr>
          <p:cNvPr id="2" name="Title Placeholder 1"/>
          <p:cNvSpPr>
            <a:spLocks noGrp="1"/>
          </p:cNvSpPr>
          <p:nvPr>
            <p:ph type="title"/>
          </p:nvPr>
        </p:nvSpPr>
        <p:spPr>
          <a:xfrm>
            <a:off x="357351" y="346075"/>
            <a:ext cx="11484129" cy="363444"/>
          </a:xfrm>
          <a:prstGeom prst="rect">
            <a:avLst/>
          </a:prstGeom>
        </p:spPr>
        <p:txBody>
          <a:bodyPr vert="horz" lIns="0" tIns="0" rIns="0" bIns="0" rtlCol="0" anchor="t" anchorCtr="0">
            <a:noAutofit/>
          </a:bodyPr>
          <a:lstStyle/>
          <a:p>
            <a:r>
              <a:rPr lang="en-US"/>
              <a:t>Slide Title, Libre Franklin Bold 34 </a:t>
            </a:r>
            <a:r>
              <a:rPr lang="en-US" err="1"/>
              <a:t>pt</a:t>
            </a:r>
            <a:endParaRPr lang="en-US"/>
          </a:p>
        </p:txBody>
      </p:sp>
    </p:spTree>
    <p:extLst>
      <p:ext uri="{BB962C8B-B14F-4D97-AF65-F5344CB8AC3E}">
        <p14:creationId xmlns:p14="http://schemas.microsoft.com/office/powerpoint/2010/main" val="3188800897"/>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4004" r:id="rId13"/>
    <p:sldLayoutId id="2147484005" r:id="rId14"/>
    <p:sldLayoutId id="2147484006" r:id="rId15"/>
    <p:sldLayoutId id="2147483914" r:id="rId16"/>
    <p:sldLayoutId id="2147483915" r:id="rId17"/>
    <p:sldLayoutId id="2147483916" r:id="rId18"/>
    <p:sldLayoutId id="2147483917" r:id="rId19"/>
    <p:sldLayoutId id="2147483918" r:id="rId20"/>
    <p:sldLayoutId id="2147483919" r:id="rId21"/>
    <p:sldLayoutId id="2147483920" r:id="rId22"/>
    <p:sldLayoutId id="2147483921" r:id="rId23"/>
    <p:sldLayoutId id="2147483922" r:id="rId24"/>
    <p:sldLayoutId id="2147483923" r:id="rId25"/>
    <p:sldLayoutId id="2147483924" r:id="rId26"/>
    <p:sldLayoutId id="2147483925" r:id="rId27"/>
    <p:sldLayoutId id="2147483926" r:id="rId28"/>
    <p:sldLayoutId id="2147483927" r:id="rId29"/>
    <p:sldLayoutId id="2147483928" r:id="rId30"/>
    <p:sldLayoutId id="2147483929" r:id="rId31"/>
    <p:sldLayoutId id="2147483930" r:id="rId32"/>
    <p:sldLayoutId id="2147483931" r:id="rId33"/>
    <p:sldLayoutId id="2147483932" r:id="rId34"/>
    <p:sldLayoutId id="2147483933" r:id="rId35"/>
    <p:sldLayoutId id="2147483934" r:id="rId36"/>
    <p:sldLayoutId id="2147483935" r:id="rId37"/>
    <p:sldLayoutId id="2147483936" r:id="rId38"/>
    <p:sldLayoutId id="2147483937" r:id="rId39"/>
    <p:sldLayoutId id="2147483938" r:id="rId40"/>
    <p:sldLayoutId id="2147483939" r:id="rId41"/>
    <p:sldLayoutId id="2147483940" r:id="rId42"/>
    <p:sldLayoutId id="2147483941" r:id="rId43"/>
    <p:sldLayoutId id="2147483942" r:id="rId44"/>
    <p:sldLayoutId id="2147483943" r:id="rId45"/>
    <p:sldLayoutId id="2147483944" r:id="rId46"/>
    <p:sldLayoutId id="2147483945" r:id="rId47"/>
    <p:sldLayoutId id="2147483946" r:id="rId48"/>
    <p:sldLayoutId id="2147483947" r:id="rId49"/>
  </p:sldLayoutIdLst>
  <p:transition>
    <p:fade/>
  </p:transition>
  <p:hf hdr="0"/>
  <p:txStyles>
    <p:titleStyle>
      <a:lvl1pPr algn="l" defTabSz="914400" rtl="0" eaLnBrk="1" latinLnBrk="0" hangingPunct="1">
        <a:lnSpc>
          <a:spcPct val="90000"/>
        </a:lnSpc>
        <a:spcBef>
          <a:spcPct val="0"/>
        </a:spcBef>
        <a:buNone/>
        <a:defRPr sz="3400" b="0" i="0" kern="1200" baseline="0">
          <a:solidFill>
            <a:schemeClr val="tx2"/>
          </a:solidFill>
          <a:latin typeface="Libre Franklin Light" pitchFamily="2" charset="77"/>
          <a:ea typeface="+mj-ea"/>
          <a:cs typeface="+mj-cs"/>
        </a:defRPr>
      </a:lvl1pPr>
    </p:titleStyle>
    <p:body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200" b="0" i="0" kern="1200" baseline="0">
          <a:solidFill>
            <a:schemeClr val="tx1">
              <a:lumMod val="75000"/>
              <a:lumOff val="25000"/>
            </a:schemeClr>
          </a:solidFill>
          <a:latin typeface="Libre Franklin Light" pitchFamily="2" charset="77"/>
          <a:ea typeface="+mn-ea"/>
          <a:cs typeface="+mn-cs"/>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2000" b="0" i="0" kern="1200" baseline="0">
          <a:solidFill>
            <a:schemeClr val="tx1">
              <a:lumMod val="75000"/>
              <a:lumOff val="25000"/>
            </a:schemeClr>
          </a:solidFill>
          <a:latin typeface="Libre Franklin Light" pitchFamily="2" charset="77"/>
          <a:ea typeface="+mn-ea"/>
          <a:cs typeface="+mn-cs"/>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1">
              <a:lumMod val="75000"/>
              <a:lumOff val="25000"/>
            </a:schemeClr>
          </a:solidFill>
          <a:latin typeface="Libre Franklin Light" pitchFamily="2" charset="77"/>
          <a:ea typeface="+mn-ea"/>
          <a:cs typeface="+mn-cs"/>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1">
              <a:lumMod val="75000"/>
              <a:lumOff val="25000"/>
            </a:schemeClr>
          </a:solidFill>
          <a:latin typeface="Libre Franklin Light" pitchFamily="2" charset="77"/>
          <a:ea typeface="+mn-ea"/>
          <a:cs typeface="+mn-cs"/>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400" b="0" i="0" kern="1200">
          <a:solidFill>
            <a:schemeClr val="tx1">
              <a:lumMod val="75000"/>
              <a:lumOff val="25000"/>
            </a:schemeClr>
          </a:solidFill>
          <a:latin typeface="Libre Franklin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724">
          <p15:clr>
            <a:srgbClr val="F26B43"/>
          </p15:clr>
        </p15:guide>
        <p15:guide id="4" pos="3328">
          <p15:clr>
            <a:srgbClr val="F26B43"/>
          </p15:clr>
        </p15:guide>
        <p15:guide id="5" pos="3104">
          <p15:clr>
            <a:srgbClr val="F26B43"/>
          </p15:clr>
        </p15:guide>
        <p15:guide id="6" pos="2708">
          <p15:clr>
            <a:srgbClr val="F26B43"/>
          </p15:clr>
        </p15:guide>
        <p15:guide id="7" pos="2484">
          <p15:clr>
            <a:srgbClr val="F26B43"/>
          </p15:clr>
        </p15:guide>
        <p15:guide id="8" pos="2088">
          <p15:clr>
            <a:srgbClr val="F26B43"/>
          </p15:clr>
        </p15:guide>
        <p15:guide id="9" pos="1864">
          <p15:clr>
            <a:srgbClr val="F26B43"/>
          </p15:clr>
        </p15:guide>
        <p15:guide id="10" pos="1464">
          <p15:clr>
            <a:srgbClr val="F26B43"/>
          </p15:clr>
        </p15:guide>
        <p15:guide id="11" pos="1240">
          <p15:clr>
            <a:srgbClr val="F26B43"/>
          </p15:clr>
        </p15:guide>
        <p15:guide id="12" pos="844">
          <p15:clr>
            <a:srgbClr val="F26B43"/>
          </p15:clr>
        </p15:guide>
        <p15:guide id="13" pos="620">
          <p15:clr>
            <a:srgbClr val="F26B43"/>
          </p15:clr>
        </p15:guide>
        <p15:guide id="14" pos="448">
          <p15:clr>
            <a:srgbClr val="F26B43"/>
          </p15:clr>
        </p15:guide>
        <p15:guide id="15" pos="220">
          <p15:clr>
            <a:srgbClr val="F26B43"/>
          </p15:clr>
        </p15:guide>
        <p15:guide id="16" pos="3951">
          <p15:clr>
            <a:srgbClr val="F26B43"/>
          </p15:clr>
        </p15:guide>
        <p15:guide id="17" pos="4344">
          <p15:clr>
            <a:srgbClr val="F26B43"/>
          </p15:clr>
        </p15:guide>
        <p15:guide id="18" pos="4571">
          <p15:clr>
            <a:srgbClr val="F26B43"/>
          </p15:clr>
        </p15:guide>
        <p15:guide id="19" pos="4968">
          <p15:clr>
            <a:srgbClr val="F26B43"/>
          </p15:clr>
        </p15:guide>
        <p15:guide id="20" pos="5188">
          <p15:clr>
            <a:srgbClr val="F26B43"/>
          </p15:clr>
        </p15:guide>
        <p15:guide id="21" pos="5592">
          <p15:clr>
            <a:srgbClr val="F26B43"/>
          </p15:clr>
        </p15:guide>
        <p15:guide id="22" pos="5811">
          <p15:clr>
            <a:srgbClr val="F26B43"/>
          </p15:clr>
        </p15:guide>
        <p15:guide id="23" pos="6208">
          <p15:clr>
            <a:srgbClr val="F26B43"/>
          </p15:clr>
        </p15:guide>
        <p15:guide id="24" pos="6435">
          <p15:clr>
            <a:srgbClr val="F26B43"/>
          </p15:clr>
        </p15:guide>
        <p15:guide id="25" pos="6831">
          <p15:clr>
            <a:srgbClr val="F26B43"/>
          </p15:clr>
        </p15:guide>
        <p15:guide id="26" pos="7055">
          <p15:clr>
            <a:srgbClr val="F26B43"/>
          </p15:clr>
        </p15:guide>
        <p15:guide id="27" pos="7228">
          <p15:clr>
            <a:srgbClr val="F26B43"/>
          </p15:clr>
        </p15:guide>
        <p15:guide id="28" pos="7455">
          <p15:clr>
            <a:srgbClr val="F26B43"/>
          </p15:clr>
        </p15:guide>
        <p15:guide id="29" orient="horz" pos="2047">
          <p15:clr>
            <a:srgbClr val="F26B43"/>
          </p15:clr>
        </p15:guide>
        <p15:guide id="30" orient="horz" pos="1584">
          <p15:clr>
            <a:srgbClr val="F26B43"/>
          </p15:clr>
        </p15:guide>
        <p15:guide id="31" orient="horz" pos="1365">
          <p15:clr>
            <a:srgbClr val="F26B43"/>
          </p15:clr>
        </p15:guide>
        <p15:guide id="32" orient="horz" pos="1130">
          <p15:clr>
            <a:srgbClr val="F26B43"/>
          </p15:clr>
        </p15:guide>
        <p15:guide id="33" orient="horz" pos="903">
          <p15:clr>
            <a:srgbClr val="F26B43"/>
          </p15:clr>
        </p15:guide>
        <p15:guide id="34" orient="horz" pos="682">
          <p15:clr>
            <a:srgbClr val="F26B43"/>
          </p15:clr>
        </p15:guide>
        <p15:guide id="35" orient="horz" pos="558">
          <p15:clr>
            <a:srgbClr val="F26B43"/>
          </p15:clr>
        </p15:guide>
        <p15:guide id="36" orient="horz" pos="448">
          <p15:clr>
            <a:srgbClr val="F26B43"/>
          </p15:clr>
        </p15:guide>
        <p15:guide id="37" orient="horz" pos="216">
          <p15:clr>
            <a:srgbClr val="F26B43"/>
          </p15:clr>
        </p15:guide>
        <p15:guide id="38" orient="horz" pos="2267">
          <p15:clr>
            <a:srgbClr val="F26B43"/>
          </p15:clr>
        </p15:guide>
        <p15:guide id="39" orient="horz" pos="2730">
          <p15:clr>
            <a:srgbClr val="F26B43"/>
          </p15:clr>
        </p15:guide>
        <p15:guide id="40" orient="horz" pos="2950">
          <p15:clr>
            <a:srgbClr val="F26B43"/>
          </p15:clr>
        </p15:guide>
        <p15:guide id="41" orient="horz" pos="3412">
          <p15:clr>
            <a:srgbClr val="F26B43"/>
          </p15:clr>
        </p15:guide>
        <p15:guide id="42" orient="horz" pos="3636">
          <p15:clr>
            <a:srgbClr val="F26B43"/>
          </p15:clr>
        </p15:guide>
        <p15:guide id="43" orient="horz" pos="3871">
          <p15:clr>
            <a:srgbClr val="F26B43"/>
          </p15:clr>
        </p15:guide>
        <p15:guide id="44" orient="horz" pos="409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4.xml"/></Relationships>
</file>

<file path=ppt/slides/_rels/slide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24767" y="2523969"/>
            <a:ext cx="7542465" cy="1810062"/>
          </a:xfrm>
        </p:spPr>
        <p:txBody>
          <a:bodyPr/>
          <a:lstStyle/>
          <a:p>
            <a:pPr>
              <a:lnSpc>
                <a:spcPct val="150000"/>
              </a:lnSpc>
            </a:pPr>
            <a:r>
              <a:rPr lang="en-US" sz="2000" dirty="0">
                <a:latin typeface="Libre Franklin Light"/>
              </a:rPr>
              <a:t>Health Systems</a:t>
            </a:r>
            <a:br>
              <a:rPr lang="en-US" b="1" dirty="0">
                <a:latin typeface="Libre Franklin" pitchFamily="2" charset="77"/>
              </a:rPr>
            </a:br>
            <a:r>
              <a:rPr lang="en-US" b="1" dirty="0">
                <a:latin typeface="Libre Franklin"/>
              </a:rPr>
              <a:t>President's Club Awards</a:t>
            </a:r>
            <a:endParaRPr lang="en-US" b="1" dirty="0">
              <a:latin typeface="Libre Franklin" pitchFamily="2" charset="77"/>
            </a:endParaRPr>
          </a:p>
        </p:txBody>
      </p:sp>
      <p:sp>
        <p:nvSpPr>
          <p:cNvPr id="2" name="TextBox 1">
            <a:extLst>
              <a:ext uri="{FF2B5EF4-FFF2-40B4-BE49-F238E27FC236}">
                <a16:creationId xmlns:a16="http://schemas.microsoft.com/office/drawing/2014/main" id="{077691ED-ACE1-49A4-8B55-4D5976944434}"/>
              </a:ext>
            </a:extLst>
          </p:cNvPr>
          <p:cNvSpPr txBox="1"/>
          <p:nvPr/>
        </p:nvSpPr>
        <p:spPr>
          <a:xfrm>
            <a:off x="3962400" y="3924300"/>
            <a:ext cx="4152900" cy="307777"/>
          </a:xfrm>
          <a:prstGeom prst="rect">
            <a:avLst/>
          </a:prstGeom>
          <a:noFill/>
        </p:spPr>
        <p:txBody>
          <a:bodyPr wrap="square" lIns="0" tIns="0" rIns="0" bIns="0" rtlCol="0" anchor="t">
            <a:spAutoFit/>
          </a:bodyPr>
          <a:lstStyle/>
          <a:p>
            <a:pPr algn="ctr"/>
            <a:r>
              <a:rPr lang="en-US" sz="2000" dirty="0">
                <a:solidFill>
                  <a:schemeClr val="tx2"/>
                </a:solidFill>
                <a:latin typeface="Libre Franklin Light"/>
                <a:ea typeface="+mj-ea"/>
                <a:cs typeface="+mj-cs"/>
              </a:rPr>
              <a:t>Selection Meeting</a:t>
            </a:r>
            <a:endParaRPr lang="en-US" dirty="0">
              <a:ea typeface="+mj-ea"/>
              <a:cs typeface="+mj-cs"/>
            </a:endParaRPr>
          </a:p>
        </p:txBody>
      </p:sp>
      <p:sp>
        <p:nvSpPr>
          <p:cNvPr id="5" name="TextBox 4">
            <a:extLst>
              <a:ext uri="{FF2B5EF4-FFF2-40B4-BE49-F238E27FC236}">
                <a16:creationId xmlns:a16="http://schemas.microsoft.com/office/drawing/2014/main" id="{3AF86F92-4AB8-4300-A4BB-DB8F4BC00242}"/>
              </a:ext>
            </a:extLst>
          </p:cNvPr>
          <p:cNvSpPr txBox="1"/>
          <p:nvPr/>
        </p:nvSpPr>
        <p:spPr>
          <a:xfrm>
            <a:off x="8039100" y="6181947"/>
            <a:ext cx="4152900" cy="307777"/>
          </a:xfrm>
          <a:prstGeom prst="rect">
            <a:avLst/>
          </a:prstGeom>
          <a:noFill/>
        </p:spPr>
        <p:txBody>
          <a:bodyPr wrap="square" lIns="0" tIns="0" rIns="0" bIns="0" rtlCol="0" anchor="t">
            <a:spAutoFit/>
          </a:bodyPr>
          <a:lstStyle/>
          <a:p>
            <a:pPr algn="ctr"/>
            <a:r>
              <a:rPr lang="en-US" sz="2000" dirty="0">
                <a:solidFill>
                  <a:schemeClr val="tx2"/>
                </a:solidFill>
                <a:latin typeface="Libre Franklin Light"/>
                <a:ea typeface="+mj-ea"/>
                <a:cs typeface="+mj-cs"/>
              </a:rPr>
              <a:t>April 10, 2023</a:t>
            </a:r>
            <a:endParaRPr lang="en-US" dirty="0">
              <a:solidFill>
                <a:schemeClr val="tx2"/>
              </a:solidFill>
              <a:ea typeface="+mj-ea"/>
              <a:cs typeface="+mj-cs"/>
            </a:endParaRPr>
          </a:p>
        </p:txBody>
      </p:sp>
    </p:spTree>
    <p:extLst>
      <p:ext uri="{BB962C8B-B14F-4D97-AF65-F5344CB8AC3E}">
        <p14:creationId xmlns:p14="http://schemas.microsoft.com/office/powerpoint/2010/main" val="31631397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675D3C-334B-AC46-1351-303E0E562D85}"/>
              </a:ext>
            </a:extLst>
          </p:cNvPr>
          <p:cNvSpPr>
            <a:spLocks noGrp="1"/>
          </p:cNvSpPr>
          <p:nvPr>
            <p:ph type="ftr" sz="quarter" idx="15"/>
          </p:nvPr>
        </p:nvSpPr>
        <p:spPr/>
        <p:txBody>
          <a:bodyPr/>
          <a:lstStyle/>
          <a:p>
            <a:r>
              <a:rPr lang="en-US"/>
              <a:t>McKesson Proprietary and Confidential</a:t>
            </a:r>
          </a:p>
        </p:txBody>
      </p:sp>
      <p:sp>
        <p:nvSpPr>
          <p:cNvPr id="3" name="Date Placeholder 2">
            <a:extLst>
              <a:ext uri="{FF2B5EF4-FFF2-40B4-BE49-F238E27FC236}">
                <a16:creationId xmlns:a16="http://schemas.microsoft.com/office/drawing/2014/main" id="{116E1E05-D7C4-0219-3B4F-9C10FA07F70E}"/>
              </a:ext>
            </a:extLst>
          </p:cNvPr>
          <p:cNvSpPr>
            <a:spLocks noGrp="1"/>
          </p:cNvSpPr>
          <p:nvPr>
            <p:ph type="dt" sz="half" idx="14"/>
          </p:nvPr>
        </p:nvSpPr>
        <p:spPr/>
        <p:txBody>
          <a:bodyPr/>
          <a:lstStyle/>
          <a:p>
            <a:fld id="{84758523-43A6-402F-A3DC-7CE338EE310F}" type="datetime1">
              <a:rPr lang="en-US" smtClean="0"/>
              <a:t>8/23/2023</a:t>
            </a:fld>
            <a:endParaRPr lang="en-US"/>
          </a:p>
        </p:txBody>
      </p:sp>
      <p:sp>
        <p:nvSpPr>
          <p:cNvPr id="4" name="Slide Number Placeholder 3">
            <a:extLst>
              <a:ext uri="{FF2B5EF4-FFF2-40B4-BE49-F238E27FC236}">
                <a16:creationId xmlns:a16="http://schemas.microsoft.com/office/drawing/2014/main" id="{4AE95C5B-DEA3-A8B0-5E61-5FCB63BFBF54}"/>
              </a:ext>
            </a:extLst>
          </p:cNvPr>
          <p:cNvSpPr>
            <a:spLocks noGrp="1"/>
          </p:cNvSpPr>
          <p:nvPr>
            <p:ph type="sldNum" sz="quarter" idx="16"/>
          </p:nvPr>
        </p:nvSpPr>
        <p:spPr/>
        <p:txBody>
          <a:bodyPr/>
          <a:lstStyle/>
          <a:p>
            <a:fld id="{34971C27-C87E-45F4-8EEB-007BFB32C23B}" type="slidenum">
              <a:rPr lang="en-US" smtClean="0"/>
              <a:pPr/>
              <a:t>2</a:t>
            </a:fld>
            <a:endParaRPr lang="en-US"/>
          </a:p>
        </p:txBody>
      </p:sp>
      <p:sp>
        <p:nvSpPr>
          <p:cNvPr id="5" name="Content Placeholder 4">
            <a:extLst>
              <a:ext uri="{FF2B5EF4-FFF2-40B4-BE49-F238E27FC236}">
                <a16:creationId xmlns:a16="http://schemas.microsoft.com/office/drawing/2014/main" id="{97690A4D-0554-2E6A-F935-52086152F6BC}"/>
              </a:ext>
            </a:extLst>
          </p:cNvPr>
          <p:cNvSpPr>
            <a:spLocks noGrp="1"/>
          </p:cNvSpPr>
          <p:nvPr>
            <p:ph sz="quarter" idx="13"/>
          </p:nvPr>
        </p:nvSpPr>
        <p:spPr>
          <a:xfrm>
            <a:off x="357188" y="1287463"/>
            <a:ext cx="11483975" cy="4474359"/>
          </a:xfrm>
        </p:spPr>
        <p:txBody>
          <a:bodyPr vert="horz" lIns="0" tIns="0" rIns="0" bIns="0" rtlCol="0" anchor="t">
            <a:normAutofit/>
          </a:bodyPr>
          <a:lstStyle/>
          <a:p>
            <a:r>
              <a:rPr lang="en-US" u="sng" dirty="0">
                <a:solidFill>
                  <a:schemeClr val="tx2"/>
                </a:solidFill>
                <a:latin typeface="Libre Franklin Light"/>
              </a:rPr>
              <a:t>Objective</a:t>
            </a:r>
            <a:r>
              <a:rPr lang="en-US" dirty="0">
                <a:solidFill>
                  <a:schemeClr val="tx2"/>
                </a:solidFill>
                <a:latin typeface="Libre Franklin Light"/>
              </a:rPr>
              <a:t>: Review metrics/nominations and determine which candidates to eliminate  – could move these individuals to the runner-up slot and advocate for an open President’s club slot with Gene</a:t>
            </a:r>
          </a:p>
          <a:p>
            <a:endParaRPr lang="en-US" dirty="0">
              <a:solidFill>
                <a:schemeClr val="tx2"/>
              </a:solidFill>
              <a:latin typeface="Libre Franklin Light"/>
            </a:endParaRPr>
          </a:p>
          <a:p>
            <a:r>
              <a:rPr lang="en-US" dirty="0">
                <a:solidFill>
                  <a:schemeClr val="tx2"/>
                </a:solidFill>
                <a:latin typeface="Libre Franklin Light"/>
              </a:rPr>
              <a:t>6 nominations submitted for Health Systems in total; </a:t>
            </a:r>
            <a:r>
              <a:rPr lang="en-US" u="sng" dirty="0">
                <a:solidFill>
                  <a:schemeClr val="tx2"/>
                </a:solidFill>
                <a:latin typeface="Libre Franklin Light"/>
              </a:rPr>
              <a:t>10 slots allocated in Health Systems</a:t>
            </a:r>
          </a:p>
          <a:p>
            <a:pPr lvl="1"/>
            <a:r>
              <a:rPr lang="en-US" dirty="0">
                <a:solidFill>
                  <a:schemeClr val="tx2"/>
                </a:solidFill>
                <a:latin typeface="Libre Franklin Light"/>
              </a:rPr>
              <a:t>3 Enterprise Account Exec OTY nominations</a:t>
            </a:r>
          </a:p>
          <a:p>
            <a:pPr lvl="1"/>
            <a:r>
              <a:rPr lang="en-US" dirty="0">
                <a:solidFill>
                  <a:schemeClr val="tx2"/>
                </a:solidFill>
                <a:latin typeface="Libre Franklin Light"/>
              </a:rPr>
              <a:t>1 Business Development Executive of the Year nomination</a:t>
            </a:r>
          </a:p>
          <a:p>
            <a:pPr lvl="1"/>
            <a:r>
              <a:rPr lang="en-US" dirty="0">
                <a:solidFill>
                  <a:schemeClr val="tx2"/>
                </a:solidFill>
                <a:latin typeface="Libre Franklin Light"/>
              </a:rPr>
              <a:t>1 Vice President of the Year nomination</a:t>
            </a:r>
          </a:p>
          <a:p>
            <a:pPr lvl="1"/>
            <a:r>
              <a:rPr lang="en-US" dirty="0">
                <a:solidFill>
                  <a:schemeClr val="tx2"/>
                </a:solidFill>
                <a:latin typeface="Libre Franklin Light"/>
              </a:rPr>
              <a:t>1 National Accounts Executive OTY nomination</a:t>
            </a:r>
          </a:p>
          <a:p>
            <a:pPr lvl="1"/>
            <a:r>
              <a:rPr lang="en-US" dirty="0">
                <a:solidFill>
                  <a:schemeClr val="tx2"/>
                </a:solidFill>
                <a:latin typeface="Libre Franklin Light"/>
              </a:rPr>
              <a:t>1 Presidents Leadership award nomination</a:t>
            </a:r>
          </a:p>
          <a:p>
            <a:pPr lvl="1"/>
            <a:endParaRPr lang="en-US" dirty="0">
              <a:solidFill>
                <a:schemeClr val="tx2"/>
              </a:solidFill>
              <a:latin typeface="Libre Franklin Light"/>
            </a:endParaRPr>
          </a:p>
          <a:p>
            <a:pPr lvl="1"/>
            <a:endParaRPr lang="en-US" dirty="0">
              <a:latin typeface="Libre Franklin Light"/>
            </a:endParaRPr>
          </a:p>
          <a:p>
            <a:pPr lvl="1"/>
            <a:endParaRPr lang="en-US" dirty="0"/>
          </a:p>
        </p:txBody>
      </p:sp>
      <p:sp>
        <p:nvSpPr>
          <p:cNvPr id="6" name="Title 5">
            <a:extLst>
              <a:ext uri="{FF2B5EF4-FFF2-40B4-BE49-F238E27FC236}">
                <a16:creationId xmlns:a16="http://schemas.microsoft.com/office/drawing/2014/main" id="{FA9B9F5D-CD16-9E12-B3ED-14E94174203D}"/>
              </a:ext>
            </a:extLst>
          </p:cNvPr>
          <p:cNvSpPr>
            <a:spLocks noGrp="1"/>
          </p:cNvSpPr>
          <p:nvPr>
            <p:ph type="title"/>
          </p:nvPr>
        </p:nvSpPr>
        <p:spPr/>
        <p:txBody>
          <a:bodyPr/>
          <a:lstStyle/>
          <a:p>
            <a:r>
              <a:rPr lang="en-US">
                <a:latin typeface="Libre Franklin Light"/>
              </a:rPr>
              <a:t>Executive Summary</a:t>
            </a:r>
            <a:endParaRPr lang="en-US"/>
          </a:p>
        </p:txBody>
      </p:sp>
    </p:spTree>
    <p:extLst>
      <p:ext uri="{BB962C8B-B14F-4D97-AF65-F5344CB8AC3E}">
        <p14:creationId xmlns:p14="http://schemas.microsoft.com/office/powerpoint/2010/main" val="32919482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DDA9008-3744-E03D-308D-47626CEC52F7}"/>
              </a:ext>
            </a:extLst>
          </p:cNvPr>
          <p:cNvSpPr>
            <a:spLocks noGrp="1"/>
          </p:cNvSpPr>
          <p:nvPr>
            <p:ph type="ftr" sz="quarter" idx="12"/>
          </p:nvPr>
        </p:nvSpPr>
        <p:spPr/>
        <p:txBody>
          <a:bodyPr/>
          <a:lstStyle/>
          <a:p>
            <a:r>
              <a:rPr lang="en-US"/>
              <a:t>McKesson Proprietary and Confidential</a:t>
            </a:r>
          </a:p>
        </p:txBody>
      </p:sp>
      <p:sp>
        <p:nvSpPr>
          <p:cNvPr id="3" name="Date Placeholder 2">
            <a:extLst>
              <a:ext uri="{FF2B5EF4-FFF2-40B4-BE49-F238E27FC236}">
                <a16:creationId xmlns:a16="http://schemas.microsoft.com/office/drawing/2014/main" id="{E34ED14F-464C-B619-6EA3-88FA8832E12D}"/>
              </a:ext>
            </a:extLst>
          </p:cNvPr>
          <p:cNvSpPr>
            <a:spLocks noGrp="1"/>
          </p:cNvSpPr>
          <p:nvPr>
            <p:ph type="dt" sz="half" idx="10"/>
          </p:nvPr>
        </p:nvSpPr>
        <p:spPr/>
        <p:txBody>
          <a:bodyPr/>
          <a:lstStyle/>
          <a:p>
            <a:fld id="{ED223A02-5730-4AEC-8419-BDFDB637A9BF}" type="datetime1">
              <a:rPr lang="en-US" smtClean="0"/>
              <a:t>8/23/2023</a:t>
            </a:fld>
            <a:endParaRPr lang="en-US"/>
          </a:p>
        </p:txBody>
      </p:sp>
      <p:sp>
        <p:nvSpPr>
          <p:cNvPr id="4" name="Slide Number Placeholder 3">
            <a:extLst>
              <a:ext uri="{FF2B5EF4-FFF2-40B4-BE49-F238E27FC236}">
                <a16:creationId xmlns:a16="http://schemas.microsoft.com/office/drawing/2014/main" id="{90A63B56-24E9-0C5F-261E-C76EB8C72D8B}"/>
              </a:ext>
            </a:extLst>
          </p:cNvPr>
          <p:cNvSpPr>
            <a:spLocks noGrp="1"/>
          </p:cNvSpPr>
          <p:nvPr>
            <p:ph type="sldNum" sz="quarter" idx="11"/>
          </p:nvPr>
        </p:nvSpPr>
        <p:spPr/>
        <p:txBody>
          <a:bodyPr/>
          <a:lstStyle/>
          <a:p>
            <a:fld id="{34971C27-C87E-45F4-8EEB-007BFB32C23B}" type="slidenum">
              <a:rPr lang="en-US" smtClean="0"/>
              <a:pPr/>
              <a:t>3</a:t>
            </a:fld>
            <a:endParaRPr lang="en-US"/>
          </a:p>
        </p:txBody>
      </p:sp>
      <p:sp>
        <p:nvSpPr>
          <p:cNvPr id="11" name="Text Placeholder 10">
            <a:extLst>
              <a:ext uri="{FF2B5EF4-FFF2-40B4-BE49-F238E27FC236}">
                <a16:creationId xmlns:a16="http://schemas.microsoft.com/office/drawing/2014/main" id="{7ABF70CF-1C93-60C7-3F2C-7F626A48BBF4}"/>
              </a:ext>
            </a:extLst>
          </p:cNvPr>
          <p:cNvSpPr>
            <a:spLocks noGrp="1"/>
          </p:cNvSpPr>
          <p:nvPr>
            <p:ph type="body" sz="quarter" idx="14"/>
          </p:nvPr>
        </p:nvSpPr>
        <p:spPr>
          <a:xfrm>
            <a:off x="379304" y="650986"/>
            <a:ext cx="11483975" cy="306003"/>
          </a:xfrm>
        </p:spPr>
        <p:txBody>
          <a:bodyPr vert="horz" lIns="0" tIns="0" rIns="0" bIns="0" rtlCol="0" anchor="t">
            <a:normAutofit/>
          </a:bodyPr>
          <a:lstStyle/>
          <a:p>
            <a:r>
              <a:rPr lang="en-US" sz="1800" dirty="0">
                <a:latin typeface="Libre Franklin Light"/>
              </a:rPr>
              <a:t>President's Club Selections | Allocation = 10*</a:t>
            </a:r>
            <a:endParaRPr lang="en-US" sz="1800" dirty="0"/>
          </a:p>
        </p:txBody>
      </p:sp>
      <p:sp>
        <p:nvSpPr>
          <p:cNvPr id="12" name="Title 11">
            <a:extLst>
              <a:ext uri="{FF2B5EF4-FFF2-40B4-BE49-F238E27FC236}">
                <a16:creationId xmlns:a16="http://schemas.microsoft.com/office/drawing/2014/main" id="{38AD8971-88E4-6BC0-87D9-A3399C6DC8EC}"/>
              </a:ext>
            </a:extLst>
          </p:cNvPr>
          <p:cNvSpPr>
            <a:spLocks noGrp="1"/>
          </p:cNvSpPr>
          <p:nvPr>
            <p:ph type="title"/>
          </p:nvPr>
        </p:nvSpPr>
        <p:spPr>
          <a:xfrm>
            <a:off x="353935" y="149060"/>
            <a:ext cx="11484129" cy="363444"/>
          </a:xfrm>
        </p:spPr>
        <p:txBody>
          <a:bodyPr/>
          <a:lstStyle/>
          <a:p>
            <a:r>
              <a:rPr lang="en-US" sz="3200" dirty="0">
                <a:latin typeface="Libre Franklin Light"/>
              </a:rPr>
              <a:t>MHS</a:t>
            </a:r>
            <a:endParaRPr lang="en-US" sz="3200" dirty="0"/>
          </a:p>
        </p:txBody>
      </p:sp>
      <p:graphicFrame>
        <p:nvGraphicFramePr>
          <p:cNvPr id="26" name="Diagram 25">
            <a:extLst>
              <a:ext uri="{FF2B5EF4-FFF2-40B4-BE49-F238E27FC236}">
                <a16:creationId xmlns:a16="http://schemas.microsoft.com/office/drawing/2014/main" id="{EDE12CBC-07F3-4B36-80D1-8D12FA1E12CF}"/>
              </a:ext>
            </a:extLst>
          </p:cNvPr>
          <p:cNvGraphicFramePr/>
          <p:nvPr>
            <p:extLst>
              <p:ext uri="{D42A27DB-BD31-4B8C-83A1-F6EECF244321}">
                <p14:modId xmlns:p14="http://schemas.microsoft.com/office/powerpoint/2010/main" val="2269849447"/>
              </p:ext>
            </p:extLst>
          </p:nvPr>
        </p:nvGraphicFramePr>
        <p:xfrm>
          <a:off x="143692" y="1595531"/>
          <a:ext cx="11904616" cy="5007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a:extLst>
              <a:ext uri="{FF2B5EF4-FFF2-40B4-BE49-F238E27FC236}">
                <a16:creationId xmlns:a16="http://schemas.microsoft.com/office/drawing/2014/main" id="{4A157018-F316-48C3-BB79-5D8885FFF65D}"/>
              </a:ext>
            </a:extLst>
          </p:cNvPr>
          <p:cNvGrpSpPr/>
          <p:nvPr/>
        </p:nvGrpSpPr>
        <p:grpSpPr>
          <a:xfrm>
            <a:off x="247059" y="2143445"/>
            <a:ext cx="9366068" cy="531225"/>
            <a:chOff x="143692" y="1515292"/>
            <a:chExt cx="7032171" cy="531225"/>
          </a:xfrm>
        </p:grpSpPr>
        <p:cxnSp>
          <p:nvCxnSpPr>
            <p:cNvPr id="32" name="Straight Connector 31">
              <a:extLst>
                <a:ext uri="{FF2B5EF4-FFF2-40B4-BE49-F238E27FC236}">
                  <a16:creationId xmlns:a16="http://schemas.microsoft.com/office/drawing/2014/main" id="{7A97A5CB-5546-4AF4-97F0-6740DCD68433}"/>
                </a:ext>
              </a:extLst>
            </p:cNvPr>
            <p:cNvCxnSpPr>
              <a:cxnSpLocks/>
            </p:cNvCxnSpPr>
            <p:nvPr/>
          </p:nvCxnSpPr>
          <p:spPr>
            <a:xfrm>
              <a:off x="143692" y="1680760"/>
              <a:ext cx="7032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1E1242-1779-40C2-AD12-615D424015ED}"/>
                </a:ext>
              </a:extLst>
            </p:cNvPr>
            <p:cNvCxnSpPr/>
            <p:nvPr/>
          </p:nvCxnSpPr>
          <p:spPr>
            <a:xfrm>
              <a:off x="143692" y="1680760"/>
              <a:ext cx="0" cy="302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14D603-F6D3-4143-9D17-5865A644BF82}"/>
                </a:ext>
              </a:extLst>
            </p:cNvPr>
            <p:cNvCxnSpPr/>
            <p:nvPr/>
          </p:nvCxnSpPr>
          <p:spPr>
            <a:xfrm>
              <a:off x="7175863" y="1680760"/>
              <a:ext cx="0" cy="365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E9B507C-9623-4402-8B77-7ACDF31730BE}"/>
                </a:ext>
              </a:extLst>
            </p:cNvPr>
            <p:cNvCxnSpPr/>
            <p:nvPr/>
          </p:nvCxnSpPr>
          <p:spPr>
            <a:xfrm>
              <a:off x="3544389" y="1515292"/>
              <a:ext cx="0" cy="1654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7EB3AD2B-898C-4C7F-BCFC-288F24E5D692}"/>
              </a:ext>
            </a:extLst>
          </p:cNvPr>
          <p:cNvGrpSpPr/>
          <p:nvPr/>
        </p:nvGrpSpPr>
        <p:grpSpPr>
          <a:xfrm>
            <a:off x="10217426" y="2217842"/>
            <a:ext cx="1883324" cy="481474"/>
            <a:chOff x="7454537" y="1502224"/>
            <a:chExt cx="2133600" cy="481474"/>
          </a:xfrm>
        </p:grpSpPr>
        <p:cxnSp>
          <p:nvCxnSpPr>
            <p:cNvPr id="40" name="Straight Connector 39">
              <a:extLst>
                <a:ext uri="{FF2B5EF4-FFF2-40B4-BE49-F238E27FC236}">
                  <a16:creationId xmlns:a16="http://schemas.microsoft.com/office/drawing/2014/main" id="{EC911F62-3586-4066-A967-0B6857A45F69}"/>
                </a:ext>
              </a:extLst>
            </p:cNvPr>
            <p:cNvCxnSpPr>
              <a:cxnSpLocks/>
            </p:cNvCxnSpPr>
            <p:nvPr/>
          </p:nvCxnSpPr>
          <p:spPr>
            <a:xfrm>
              <a:off x="7454537" y="1680760"/>
              <a:ext cx="2133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03B75B7-87F9-4347-A0B9-4D14518961D3}"/>
                </a:ext>
              </a:extLst>
            </p:cNvPr>
            <p:cNvCxnSpPr/>
            <p:nvPr/>
          </p:nvCxnSpPr>
          <p:spPr>
            <a:xfrm>
              <a:off x="7463246" y="1680760"/>
              <a:ext cx="0" cy="302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AEFD9A2-3296-4981-BD68-B324D2998418}"/>
                </a:ext>
              </a:extLst>
            </p:cNvPr>
            <p:cNvCxnSpPr/>
            <p:nvPr/>
          </p:nvCxnSpPr>
          <p:spPr>
            <a:xfrm>
              <a:off x="9588137" y="1680760"/>
              <a:ext cx="0" cy="302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0497609-8078-4358-857C-3615BB3F4FC4}"/>
                </a:ext>
              </a:extLst>
            </p:cNvPr>
            <p:cNvCxnSpPr/>
            <p:nvPr/>
          </p:nvCxnSpPr>
          <p:spPr>
            <a:xfrm>
              <a:off x="8534401" y="1502224"/>
              <a:ext cx="0" cy="165468"/>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0094C5BC-9DCE-48AB-A8BC-66D9E06D8466}"/>
              </a:ext>
            </a:extLst>
          </p:cNvPr>
          <p:cNvSpPr txBox="1"/>
          <p:nvPr/>
        </p:nvSpPr>
        <p:spPr>
          <a:xfrm>
            <a:off x="1352669" y="1740156"/>
            <a:ext cx="7032171" cy="184666"/>
          </a:xfrm>
          <a:prstGeom prst="rect">
            <a:avLst/>
          </a:prstGeom>
          <a:noFill/>
        </p:spPr>
        <p:txBody>
          <a:bodyPr wrap="square" lIns="0" tIns="0" rIns="0" bIns="0" rtlCol="0">
            <a:spAutoFit/>
          </a:bodyPr>
          <a:lstStyle/>
          <a:p>
            <a:r>
              <a:rPr lang="en-US" sz="1200" dirty="0"/>
              <a:t>These awards all qualify for Presidents club; 10 spots available between these 5 buckets</a:t>
            </a:r>
          </a:p>
        </p:txBody>
      </p:sp>
      <p:sp>
        <p:nvSpPr>
          <p:cNvPr id="55" name="TextBox 54">
            <a:extLst>
              <a:ext uri="{FF2B5EF4-FFF2-40B4-BE49-F238E27FC236}">
                <a16:creationId xmlns:a16="http://schemas.microsoft.com/office/drawing/2014/main" id="{B4B48AB2-4DC0-484B-AB72-98781CAC15E7}"/>
              </a:ext>
            </a:extLst>
          </p:cNvPr>
          <p:cNvSpPr txBox="1"/>
          <p:nvPr/>
        </p:nvSpPr>
        <p:spPr>
          <a:xfrm>
            <a:off x="9980032" y="1547116"/>
            <a:ext cx="2211968" cy="615553"/>
          </a:xfrm>
          <a:prstGeom prst="rect">
            <a:avLst/>
          </a:prstGeom>
          <a:noFill/>
        </p:spPr>
        <p:txBody>
          <a:bodyPr wrap="square" lIns="0" tIns="0" rIns="0" bIns="0" rtlCol="0">
            <a:spAutoFit/>
          </a:bodyPr>
          <a:lstStyle/>
          <a:p>
            <a:r>
              <a:rPr lang="en-US" sz="1000" dirty="0"/>
              <a:t>Non-quota carrying individual that helps drive sales; side by side with someone in the field (Winner is part of President’s Club)</a:t>
            </a:r>
          </a:p>
        </p:txBody>
      </p:sp>
      <p:sp>
        <p:nvSpPr>
          <p:cNvPr id="56" name="Rectangle 55">
            <a:extLst>
              <a:ext uri="{FF2B5EF4-FFF2-40B4-BE49-F238E27FC236}">
                <a16:creationId xmlns:a16="http://schemas.microsoft.com/office/drawing/2014/main" id="{4BC10C36-28F1-4C84-9B4C-0B3BD0F65065}"/>
              </a:ext>
            </a:extLst>
          </p:cNvPr>
          <p:cNvSpPr/>
          <p:nvPr/>
        </p:nvSpPr>
        <p:spPr>
          <a:xfrm>
            <a:off x="135741" y="5322972"/>
            <a:ext cx="9522814" cy="489543"/>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rPr>
              <a:t>Runner-Ups: </a:t>
            </a:r>
          </a:p>
        </p:txBody>
      </p:sp>
    </p:spTree>
    <p:extLst>
      <p:ext uri="{BB962C8B-B14F-4D97-AF65-F5344CB8AC3E}">
        <p14:creationId xmlns:p14="http://schemas.microsoft.com/office/powerpoint/2010/main" val="32068215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3FCC97-530B-2933-0908-C025D8B253DD}"/>
              </a:ext>
            </a:extLst>
          </p:cNvPr>
          <p:cNvSpPr>
            <a:spLocks noGrp="1"/>
          </p:cNvSpPr>
          <p:nvPr>
            <p:ph type="ftr" sz="quarter" idx="15"/>
          </p:nvPr>
        </p:nvSpPr>
        <p:spPr/>
        <p:txBody>
          <a:bodyPr/>
          <a:lstStyle/>
          <a:p>
            <a:r>
              <a:rPr lang="en-US"/>
              <a:t>McKesson Proprietary and Confidential</a:t>
            </a:r>
          </a:p>
        </p:txBody>
      </p:sp>
      <p:sp>
        <p:nvSpPr>
          <p:cNvPr id="3" name="Date Placeholder 2">
            <a:extLst>
              <a:ext uri="{FF2B5EF4-FFF2-40B4-BE49-F238E27FC236}">
                <a16:creationId xmlns:a16="http://schemas.microsoft.com/office/drawing/2014/main" id="{6A69B57F-FDF9-C28B-18A3-160DB1C79E7C}"/>
              </a:ext>
            </a:extLst>
          </p:cNvPr>
          <p:cNvSpPr>
            <a:spLocks noGrp="1"/>
          </p:cNvSpPr>
          <p:nvPr>
            <p:ph type="dt" sz="half" idx="14"/>
          </p:nvPr>
        </p:nvSpPr>
        <p:spPr/>
        <p:txBody>
          <a:bodyPr/>
          <a:lstStyle/>
          <a:p>
            <a:fld id="{84758523-43A6-402F-A3DC-7CE338EE310F}" type="datetime1">
              <a:rPr lang="en-US" smtClean="0"/>
              <a:t>8/23/2023</a:t>
            </a:fld>
            <a:endParaRPr lang="en-US"/>
          </a:p>
        </p:txBody>
      </p:sp>
      <p:sp>
        <p:nvSpPr>
          <p:cNvPr id="4" name="Slide Number Placeholder 3">
            <a:extLst>
              <a:ext uri="{FF2B5EF4-FFF2-40B4-BE49-F238E27FC236}">
                <a16:creationId xmlns:a16="http://schemas.microsoft.com/office/drawing/2014/main" id="{462FF4D2-0D43-7E5D-E762-FC6C33A42EA8}"/>
              </a:ext>
            </a:extLst>
          </p:cNvPr>
          <p:cNvSpPr>
            <a:spLocks noGrp="1"/>
          </p:cNvSpPr>
          <p:nvPr>
            <p:ph type="sldNum" sz="quarter" idx="16"/>
          </p:nvPr>
        </p:nvSpPr>
        <p:spPr/>
        <p:txBody>
          <a:bodyPr/>
          <a:lstStyle/>
          <a:p>
            <a:fld id="{34971C27-C87E-45F4-8EEB-007BFB32C23B}" type="slidenum">
              <a:rPr lang="en-US" smtClean="0"/>
              <a:pPr/>
              <a:t>4</a:t>
            </a:fld>
            <a:endParaRPr lang="en-US"/>
          </a:p>
        </p:txBody>
      </p:sp>
      <p:sp>
        <p:nvSpPr>
          <p:cNvPr id="5" name="Content Placeholder 4">
            <a:extLst>
              <a:ext uri="{FF2B5EF4-FFF2-40B4-BE49-F238E27FC236}">
                <a16:creationId xmlns:a16="http://schemas.microsoft.com/office/drawing/2014/main" id="{443FADBE-938A-29D8-65FF-6EA94AB03462}"/>
              </a:ext>
            </a:extLst>
          </p:cNvPr>
          <p:cNvSpPr>
            <a:spLocks noGrp="1"/>
          </p:cNvSpPr>
          <p:nvPr>
            <p:ph sz="quarter" idx="13"/>
          </p:nvPr>
        </p:nvSpPr>
        <p:spPr>
          <a:xfrm>
            <a:off x="470263" y="5537103"/>
            <a:ext cx="11483975" cy="629976"/>
          </a:xfrm>
        </p:spPr>
        <p:txBody>
          <a:bodyPr vert="horz" lIns="0" tIns="0" rIns="0" bIns="0" rtlCol="0" anchor="t">
            <a:normAutofit/>
          </a:bodyPr>
          <a:lstStyle/>
          <a:p>
            <a:r>
              <a:rPr lang="en-US" sz="1600">
                <a:latin typeface="Libre Franklin Light"/>
              </a:rPr>
              <a:t>Confirmation of selections using end of year financials, following Year End Financial close  </a:t>
            </a:r>
          </a:p>
          <a:p>
            <a:r>
              <a:rPr lang="en-US" sz="1600">
                <a:latin typeface="Libre Franklin Light"/>
              </a:rPr>
              <a:t>Candi to provide winners to the Executive communication team by April 24</a:t>
            </a:r>
            <a:r>
              <a:rPr lang="en-US" sz="1600" baseline="30000">
                <a:latin typeface="Libre Franklin Light"/>
              </a:rPr>
              <a:t>th</a:t>
            </a:r>
            <a:r>
              <a:rPr lang="en-US" sz="1600">
                <a:latin typeface="Libre Franklin Light"/>
              </a:rPr>
              <a:t> so that they can being writing scripts </a:t>
            </a:r>
            <a:endParaRPr lang="en-US" sz="1600"/>
          </a:p>
        </p:txBody>
      </p:sp>
      <p:sp>
        <p:nvSpPr>
          <p:cNvPr id="6" name="Title 5">
            <a:extLst>
              <a:ext uri="{FF2B5EF4-FFF2-40B4-BE49-F238E27FC236}">
                <a16:creationId xmlns:a16="http://schemas.microsoft.com/office/drawing/2014/main" id="{21AF7F35-1B2D-845B-BA99-BA9C130EA88A}"/>
              </a:ext>
            </a:extLst>
          </p:cNvPr>
          <p:cNvSpPr>
            <a:spLocks noGrp="1"/>
          </p:cNvSpPr>
          <p:nvPr>
            <p:ph type="title"/>
          </p:nvPr>
        </p:nvSpPr>
        <p:spPr/>
        <p:txBody>
          <a:bodyPr/>
          <a:lstStyle/>
          <a:p>
            <a:r>
              <a:rPr lang="en-US">
                <a:latin typeface="Libre Franklin Light"/>
              </a:rPr>
              <a:t>Next Steps</a:t>
            </a:r>
            <a:endParaRPr lang="en-US"/>
          </a:p>
        </p:txBody>
      </p:sp>
      <p:cxnSp>
        <p:nvCxnSpPr>
          <p:cNvPr id="8" name="Straight Connector 7">
            <a:extLst>
              <a:ext uri="{FF2B5EF4-FFF2-40B4-BE49-F238E27FC236}">
                <a16:creationId xmlns:a16="http://schemas.microsoft.com/office/drawing/2014/main" id="{1188FF5C-89DA-4435-A13A-323C8C8C7273}"/>
              </a:ext>
            </a:extLst>
          </p:cNvPr>
          <p:cNvCxnSpPr/>
          <p:nvPr/>
        </p:nvCxnSpPr>
        <p:spPr>
          <a:xfrm>
            <a:off x="470263" y="3283131"/>
            <a:ext cx="110685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07A1A3F-7B9F-4937-9AEF-3CAD98536305}"/>
              </a:ext>
            </a:extLst>
          </p:cNvPr>
          <p:cNvCxnSpPr/>
          <p:nvPr/>
        </p:nvCxnSpPr>
        <p:spPr>
          <a:xfrm flipV="1">
            <a:off x="879566" y="2934789"/>
            <a:ext cx="0" cy="339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6552E7-D106-4107-A68D-450DBFB7AC99}"/>
              </a:ext>
            </a:extLst>
          </p:cNvPr>
          <p:cNvCxnSpPr>
            <a:cxnSpLocks/>
          </p:cNvCxnSpPr>
          <p:nvPr/>
        </p:nvCxnSpPr>
        <p:spPr>
          <a:xfrm>
            <a:off x="2281646" y="3283131"/>
            <a:ext cx="0" cy="322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B66A97-508A-4753-A20B-DE453D89F2A4}"/>
              </a:ext>
            </a:extLst>
          </p:cNvPr>
          <p:cNvCxnSpPr/>
          <p:nvPr/>
        </p:nvCxnSpPr>
        <p:spPr>
          <a:xfrm flipV="1">
            <a:off x="4014651" y="2934789"/>
            <a:ext cx="0" cy="348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4416A4E-FA4A-4DAE-9940-8ECCFBCA8A96}"/>
              </a:ext>
            </a:extLst>
          </p:cNvPr>
          <p:cNvCxnSpPr>
            <a:cxnSpLocks/>
          </p:cNvCxnSpPr>
          <p:nvPr/>
        </p:nvCxnSpPr>
        <p:spPr>
          <a:xfrm>
            <a:off x="5516095" y="3332117"/>
            <a:ext cx="0" cy="3309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5239580-2279-45B7-8765-A9E816BC98C1}"/>
              </a:ext>
            </a:extLst>
          </p:cNvPr>
          <p:cNvCxnSpPr>
            <a:cxnSpLocks/>
          </p:cNvCxnSpPr>
          <p:nvPr/>
        </p:nvCxnSpPr>
        <p:spPr>
          <a:xfrm flipV="1">
            <a:off x="7245526" y="2934789"/>
            <a:ext cx="0" cy="339634"/>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B835B2-6254-4F6D-98C0-8FE2F694B932}"/>
              </a:ext>
            </a:extLst>
          </p:cNvPr>
          <p:cNvSpPr txBox="1"/>
          <p:nvPr/>
        </p:nvSpPr>
        <p:spPr>
          <a:xfrm>
            <a:off x="5120640" y="1201783"/>
            <a:ext cx="65" cy="276999"/>
          </a:xfrm>
          <a:prstGeom prst="rect">
            <a:avLst/>
          </a:prstGeom>
          <a:noFill/>
        </p:spPr>
        <p:txBody>
          <a:bodyPr wrap="none" lIns="0" tIns="0" rIns="0" bIns="0" rtlCol="0">
            <a:spAutoFit/>
          </a:bodyPr>
          <a:lstStyle/>
          <a:p>
            <a:endParaRPr lang="en-US">
              <a:solidFill>
                <a:schemeClr val="tx1">
                  <a:lumMod val="65000"/>
                  <a:lumOff val="35000"/>
                </a:schemeClr>
              </a:solidFill>
            </a:endParaRPr>
          </a:p>
        </p:txBody>
      </p:sp>
      <p:sp>
        <p:nvSpPr>
          <p:cNvPr id="22" name="TextBox 21">
            <a:extLst>
              <a:ext uri="{FF2B5EF4-FFF2-40B4-BE49-F238E27FC236}">
                <a16:creationId xmlns:a16="http://schemas.microsoft.com/office/drawing/2014/main" id="{ADD33664-F958-4549-AF0C-407D6A8C0AE5}"/>
              </a:ext>
            </a:extLst>
          </p:cNvPr>
          <p:cNvSpPr txBox="1"/>
          <p:nvPr/>
        </p:nvSpPr>
        <p:spPr>
          <a:xfrm>
            <a:off x="216506" y="2402617"/>
            <a:ext cx="1680754" cy="323165"/>
          </a:xfrm>
          <a:prstGeom prst="rect">
            <a:avLst/>
          </a:prstGeom>
          <a:noFill/>
        </p:spPr>
        <p:txBody>
          <a:bodyPr wrap="square" lIns="0" tIns="0" rIns="0" bIns="0" rtlCol="0">
            <a:spAutoFit/>
          </a:bodyPr>
          <a:lstStyle/>
          <a:p>
            <a:r>
              <a:rPr lang="en-US" sz="1050">
                <a:solidFill>
                  <a:schemeClr val="tx2"/>
                </a:solidFill>
              </a:rPr>
              <a:t>03/02/2023 – Nomination submission forms sent out</a:t>
            </a:r>
          </a:p>
        </p:txBody>
      </p:sp>
      <p:sp>
        <p:nvSpPr>
          <p:cNvPr id="23" name="TextBox 22">
            <a:extLst>
              <a:ext uri="{FF2B5EF4-FFF2-40B4-BE49-F238E27FC236}">
                <a16:creationId xmlns:a16="http://schemas.microsoft.com/office/drawing/2014/main" id="{50A2FFCC-BF14-4D81-B258-E549477F8FB0}"/>
              </a:ext>
            </a:extLst>
          </p:cNvPr>
          <p:cNvSpPr txBox="1"/>
          <p:nvPr/>
        </p:nvSpPr>
        <p:spPr>
          <a:xfrm>
            <a:off x="1631649" y="3838300"/>
            <a:ext cx="1680754" cy="323165"/>
          </a:xfrm>
          <a:prstGeom prst="rect">
            <a:avLst/>
          </a:prstGeom>
          <a:noFill/>
        </p:spPr>
        <p:txBody>
          <a:bodyPr wrap="square" lIns="0" tIns="0" rIns="0" bIns="0" rtlCol="0">
            <a:spAutoFit/>
          </a:bodyPr>
          <a:lstStyle/>
          <a:p>
            <a:r>
              <a:rPr lang="en-US" sz="1050">
                <a:solidFill>
                  <a:schemeClr val="tx2"/>
                </a:solidFill>
              </a:rPr>
              <a:t>03/31/2023 – Nomination submissions close</a:t>
            </a:r>
          </a:p>
        </p:txBody>
      </p:sp>
      <p:sp>
        <p:nvSpPr>
          <p:cNvPr id="24" name="TextBox 23">
            <a:extLst>
              <a:ext uri="{FF2B5EF4-FFF2-40B4-BE49-F238E27FC236}">
                <a16:creationId xmlns:a16="http://schemas.microsoft.com/office/drawing/2014/main" id="{2B042B88-5564-42E1-8F8F-9E499B8C18C3}"/>
              </a:ext>
            </a:extLst>
          </p:cNvPr>
          <p:cNvSpPr txBox="1"/>
          <p:nvPr/>
        </p:nvSpPr>
        <p:spPr>
          <a:xfrm>
            <a:off x="3186557" y="2225005"/>
            <a:ext cx="2212691" cy="646331"/>
          </a:xfrm>
          <a:prstGeom prst="rect">
            <a:avLst/>
          </a:prstGeom>
          <a:noFill/>
        </p:spPr>
        <p:txBody>
          <a:bodyPr wrap="square" lIns="0" tIns="0" rIns="0" bIns="0" rtlCol="0">
            <a:spAutoFit/>
          </a:bodyPr>
          <a:lstStyle/>
          <a:p>
            <a:r>
              <a:rPr lang="en-US" sz="1050">
                <a:solidFill>
                  <a:schemeClr val="tx2"/>
                </a:solidFill>
              </a:rPr>
              <a:t>04/14/2023 – Nomination debate/decide/commit conversations to determine finalists within the segment</a:t>
            </a:r>
          </a:p>
        </p:txBody>
      </p:sp>
      <p:sp>
        <p:nvSpPr>
          <p:cNvPr id="25" name="TextBox 24">
            <a:extLst>
              <a:ext uri="{FF2B5EF4-FFF2-40B4-BE49-F238E27FC236}">
                <a16:creationId xmlns:a16="http://schemas.microsoft.com/office/drawing/2014/main" id="{B4855BE6-85A9-4DDA-BB42-429EAA7A68E4}"/>
              </a:ext>
            </a:extLst>
          </p:cNvPr>
          <p:cNvSpPr txBox="1"/>
          <p:nvPr/>
        </p:nvSpPr>
        <p:spPr>
          <a:xfrm>
            <a:off x="4628607" y="3838299"/>
            <a:ext cx="2151015" cy="484748"/>
          </a:xfrm>
          <a:prstGeom prst="rect">
            <a:avLst/>
          </a:prstGeom>
          <a:noFill/>
        </p:spPr>
        <p:txBody>
          <a:bodyPr wrap="square" lIns="0" tIns="0" rIns="0" bIns="0" rtlCol="0">
            <a:spAutoFit/>
          </a:bodyPr>
          <a:lstStyle/>
          <a:p>
            <a:r>
              <a:rPr lang="en-US" sz="1050">
                <a:solidFill>
                  <a:schemeClr val="tx2"/>
                </a:solidFill>
              </a:rPr>
              <a:t>4/20/2023 - Final winners and associated nomination form to be submitted to Candi</a:t>
            </a:r>
          </a:p>
        </p:txBody>
      </p:sp>
      <p:sp>
        <p:nvSpPr>
          <p:cNvPr id="26" name="TextBox 25">
            <a:extLst>
              <a:ext uri="{FF2B5EF4-FFF2-40B4-BE49-F238E27FC236}">
                <a16:creationId xmlns:a16="http://schemas.microsoft.com/office/drawing/2014/main" id="{D0CE82BF-08BE-483C-9E42-5E579FB66862}"/>
              </a:ext>
            </a:extLst>
          </p:cNvPr>
          <p:cNvSpPr txBox="1"/>
          <p:nvPr/>
        </p:nvSpPr>
        <p:spPr>
          <a:xfrm>
            <a:off x="5872363" y="2396974"/>
            <a:ext cx="2952201" cy="323165"/>
          </a:xfrm>
          <a:prstGeom prst="rect">
            <a:avLst/>
          </a:prstGeom>
          <a:noFill/>
        </p:spPr>
        <p:txBody>
          <a:bodyPr wrap="square" lIns="0" tIns="0" rIns="0" bIns="0" rtlCol="0">
            <a:spAutoFit/>
          </a:bodyPr>
          <a:lstStyle/>
          <a:p>
            <a:r>
              <a:rPr lang="en-US" sz="1050">
                <a:solidFill>
                  <a:schemeClr val="tx2"/>
                </a:solidFill>
              </a:rPr>
              <a:t>05/04/2023 – Debate/Decide/Commit conversations with Gene and segment leaders</a:t>
            </a:r>
          </a:p>
        </p:txBody>
      </p:sp>
      <p:cxnSp>
        <p:nvCxnSpPr>
          <p:cNvPr id="27" name="Straight Connector 26">
            <a:extLst>
              <a:ext uri="{FF2B5EF4-FFF2-40B4-BE49-F238E27FC236}">
                <a16:creationId xmlns:a16="http://schemas.microsoft.com/office/drawing/2014/main" id="{D946CB33-548D-4BAB-AC80-57B68F0A5CA4}"/>
              </a:ext>
            </a:extLst>
          </p:cNvPr>
          <p:cNvCxnSpPr>
            <a:cxnSpLocks/>
          </p:cNvCxnSpPr>
          <p:nvPr/>
        </p:nvCxnSpPr>
        <p:spPr>
          <a:xfrm flipV="1">
            <a:off x="8982891" y="3267892"/>
            <a:ext cx="0" cy="337457"/>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5A994A2-93B2-4A79-8EED-564EAFE5818D}"/>
              </a:ext>
            </a:extLst>
          </p:cNvPr>
          <p:cNvSpPr txBox="1"/>
          <p:nvPr/>
        </p:nvSpPr>
        <p:spPr>
          <a:xfrm>
            <a:off x="8330962" y="3838300"/>
            <a:ext cx="1898464" cy="646331"/>
          </a:xfrm>
          <a:prstGeom prst="rect">
            <a:avLst/>
          </a:prstGeom>
          <a:noFill/>
        </p:spPr>
        <p:txBody>
          <a:bodyPr wrap="square" lIns="0" tIns="0" rIns="0" bIns="0" rtlCol="0">
            <a:spAutoFit/>
          </a:bodyPr>
          <a:lstStyle/>
          <a:p>
            <a:r>
              <a:rPr lang="en-US" sz="1050">
                <a:solidFill>
                  <a:schemeClr val="tx2"/>
                </a:solidFill>
              </a:rPr>
              <a:t>01/02/2023 – President’s leader award nominations </a:t>
            </a:r>
            <a:r>
              <a:rPr lang="en-US" sz="1050" b="1">
                <a:solidFill>
                  <a:schemeClr val="tx2"/>
                </a:solidFill>
              </a:rPr>
              <a:t>emailed</a:t>
            </a:r>
            <a:r>
              <a:rPr lang="en-US" sz="1050">
                <a:solidFill>
                  <a:schemeClr val="tx2"/>
                </a:solidFill>
              </a:rPr>
              <a:t> for approval to Kirk (Kelli* to email) </a:t>
            </a:r>
          </a:p>
        </p:txBody>
      </p:sp>
      <p:cxnSp>
        <p:nvCxnSpPr>
          <p:cNvPr id="33" name="Straight Connector 32">
            <a:extLst>
              <a:ext uri="{FF2B5EF4-FFF2-40B4-BE49-F238E27FC236}">
                <a16:creationId xmlns:a16="http://schemas.microsoft.com/office/drawing/2014/main" id="{AE764D38-FE2C-4FC4-852F-C0DD902D421C}"/>
              </a:ext>
            </a:extLst>
          </p:cNvPr>
          <p:cNvCxnSpPr>
            <a:cxnSpLocks/>
          </p:cNvCxnSpPr>
          <p:nvPr/>
        </p:nvCxnSpPr>
        <p:spPr>
          <a:xfrm flipV="1">
            <a:off x="10345782" y="2930435"/>
            <a:ext cx="0" cy="337457"/>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CF38CB5-CD7F-47FC-BB9A-360601892728}"/>
              </a:ext>
            </a:extLst>
          </p:cNvPr>
          <p:cNvSpPr txBox="1"/>
          <p:nvPr/>
        </p:nvSpPr>
        <p:spPr>
          <a:xfrm>
            <a:off x="9841899" y="2396974"/>
            <a:ext cx="1898464" cy="323165"/>
          </a:xfrm>
          <a:prstGeom prst="rect">
            <a:avLst/>
          </a:prstGeom>
          <a:noFill/>
        </p:spPr>
        <p:txBody>
          <a:bodyPr wrap="square" lIns="0" tIns="0" rIns="0" bIns="0" rtlCol="0">
            <a:spAutoFit/>
          </a:bodyPr>
          <a:lstStyle/>
          <a:p>
            <a:r>
              <a:rPr lang="en-US" sz="1050">
                <a:solidFill>
                  <a:schemeClr val="tx2"/>
                </a:solidFill>
              </a:rPr>
              <a:t>04/25/2023 – Awards ceremony</a:t>
            </a:r>
          </a:p>
        </p:txBody>
      </p:sp>
    </p:spTree>
    <p:extLst>
      <p:ext uri="{BB962C8B-B14F-4D97-AF65-F5344CB8AC3E}">
        <p14:creationId xmlns:p14="http://schemas.microsoft.com/office/powerpoint/2010/main" val="13770902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9F3380-34A3-1940-B8ED-7E706874423C}"/>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tint val="75000"/>
                  </a:srgbClr>
                </a:solidFill>
                <a:effectLst/>
                <a:uLnTx/>
                <a:uFillTx/>
                <a:latin typeface="Libre Franklin Light" pitchFamily="2" charset="77"/>
                <a:ea typeface="+mn-ea"/>
                <a:cs typeface="+mn-cs"/>
              </a:rPr>
              <a:t>McKesson Proprietary and Confidential</a:t>
            </a:r>
          </a:p>
        </p:txBody>
      </p:sp>
      <p:sp>
        <p:nvSpPr>
          <p:cNvPr id="3" name="Date Placeholder 2">
            <a:extLst>
              <a:ext uri="{FF2B5EF4-FFF2-40B4-BE49-F238E27FC236}">
                <a16:creationId xmlns:a16="http://schemas.microsoft.com/office/drawing/2014/main" id="{11347E2A-F5F1-EF45-86EB-AEF58416FE7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323AAB-B6A8-489B-9563-6C5CA35ECA06}" type="datetime1">
              <a:rPr kumimoji="0" lang="en-US" sz="800" b="0" i="0" u="none" strike="noStrike" kern="1200" cap="none" spc="0" normalizeH="0" baseline="0" noProof="0" smtClean="0">
                <a:ln>
                  <a:noFill/>
                </a:ln>
                <a:solidFill>
                  <a:srgbClr val="000000">
                    <a:tint val="75000"/>
                  </a:srgbClr>
                </a:solidFill>
                <a:effectLst/>
                <a:uLnTx/>
                <a:uFillTx/>
                <a:latin typeface="Libre Franklin Light"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8/23/2023</a:t>
            </a:fld>
            <a:endParaRPr kumimoji="0" lang="en-US" sz="800" b="0" i="0" u="none" strike="noStrike" kern="1200" cap="none" spc="0" normalizeH="0" baseline="0" noProof="0">
              <a:ln>
                <a:noFill/>
              </a:ln>
              <a:solidFill>
                <a:srgbClr val="000000">
                  <a:tint val="75000"/>
                </a:srgbClr>
              </a:solidFill>
              <a:effectLst/>
              <a:uLnTx/>
              <a:uFillTx/>
              <a:latin typeface="Libre Franklin Light" pitchFamily="2" charset="77"/>
              <a:ea typeface="+mn-ea"/>
              <a:cs typeface="+mn-cs"/>
            </a:endParaRPr>
          </a:p>
        </p:txBody>
      </p:sp>
      <p:sp>
        <p:nvSpPr>
          <p:cNvPr id="4" name="Slide Number Placeholder 3">
            <a:extLst>
              <a:ext uri="{FF2B5EF4-FFF2-40B4-BE49-F238E27FC236}">
                <a16:creationId xmlns:a16="http://schemas.microsoft.com/office/drawing/2014/main" id="{0D987A7E-82C7-EA40-970A-89B3032254EF}"/>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971C27-C87E-45F4-8EEB-007BFB32C23B}" type="slidenum">
              <a:rPr kumimoji="0" lang="en-US" sz="800" b="0" i="0" u="none" strike="noStrike" kern="1200" cap="none" spc="0" normalizeH="0" baseline="0" noProof="0" smtClean="0">
                <a:ln>
                  <a:noFill/>
                </a:ln>
                <a:solidFill>
                  <a:srgbClr val="000000">
                    <a:tint val="75000"/>
                  </a:srgbClr>
                </a:solidFill>
                <a:effectLst/>
                <a:uLnTx/>
                <a:uFillTx/>
                <a:latin typeface="Libre Franklin Light"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000000">
                  <a:tint val="75000"/>
                </a:srgbClr>
              </a:solidFill>
              <a:effectLst/>
              <a:uLnTx/>
              <a:uFillTx/>
              <a:latin typeface="Libre Franklin Light" pitchFamily="2" charset="77"/>
              <a:ea typeface="+mn-ea"/>
              <a:cs typeface="+mn-cs"/>
            </a:endParaRPr>
          </a:p>
        </p:txBody>
      </p:sp>
      <p:sp>
        <p:nvSpPr>
          <p:cNvPr id="10" name="Title 9">
            <a:extLst>
              <a:ext uri="{FF2B5EF4-FFF2-40B4-BE49-F238E27FC236}">
                <a16:creationId xmlns:a16="http://schemas.microsoft.com/office/drawing/2014/main" id="{57621165-448C-4EAB-9D81-CA1F213E6ACF}"/>
              </a:ext>
            </a:extLst>
          </p:cNvPr>
          <p:cNvSpPr>
            <a:spLocks noGrp="1"/>
          </p:cNvSpPr>
          <p:nvPr>
            <p:ph type="title"/>
          </p:nvPr>
        </p:nvSpPr>
        <p:spPr/>
        <p:txBody>
          <a:bodyPr/>
          <a:lstStyle/>
          <a:p>
            <a:r>
              <a:rPr lang="en-US" b="1">
                <a:solidFill>
                  <a:schemeClr val="accent1"/>
                </a:solidFill>
                <a:latin typeface="Libre Franklin" pitchFamily="2" charset="0"/>
              </a:rPr>
              <a:t>Health Systems</a:t>
            </a:r>
          </a:p>
        </p:txBody>
      </p:sp>
      <p:sp>
        <p:nvSpPr>
          <p:cNvPr id="9" name="Content Placeholder 12">
            <a:extLst>
              <a:ext uri="{FF2B5EF4-FFF2-40B4-BE49-F238E27FC236}">
                <a16:creationId xmlns:a16="http://schemas.microsoft.com/office/drawing/2014/main" id="{117AB8DA-2AF3-416C-AAE9-4BC9AD6640E4}"/>
              </a:ext>
            </a:extLst>
          </p:cNvPr>
          <p:cNvSpPr txBox="1">
            <a:spLocks/>
          </p:cNvSpPr>
          <p:nvPr/>
        </p:nvSpPr>
        <p:spPr>
          <a:xfrm>
            <a:off x="357034" y="838300"/>
            <a:ext cx="11484129" cy="937142"/>
          </a:xfrm>
          <a:prstGeom prst="rect">
            <a:avLst/>
          </a:prstGeom>
        </p:spPr>
        <p:txBody>
          <a:bodyPr vert="horz" lIns="0" tIns="0" rIns="0" bIns="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200" b="0" i="0" kern="1200" baseline="0">
                <a:solidFill>
                  <a:schemeClr val="tx1">
                    <a:lumMod val="75000"/>
                    <a:lumOff val="25000"/>
                  </a:schemeClr>
                </a:solidFill>
                <a:latin typeface="Libre Franklin Light" pitchFamily="2" charset="77"/>
                <a:ea typeface="+mn-ea"/>
                <a:cs typeface="+mn-cs"/>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2000" b="0" i="0" kern="1200" baseline="0">
                <a:solidFill>
                  <a:schemeClr val="tx1">
                    <a:lumMod val="75000"/>
                    <a:lumOff val="25000"/>
                  </a:schemeClr>
                </a:solidFill>
                <a:latin typeface="Libre Franklin Light" pitchFamily="2" charset="77"/>
                <a:ea typeface="+mn-ea"/>
                <a:cs typeface="+mn-cs"/>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1">
                    <a:lumMod val="75000"/>
                    <a:lumOff val="25000"/>
                  </a:schemeClr>
                </a:solidFill>
                <a:latin typeface="Libre Franklin Light" pitchFamily="2" charset="77"/>
                <a:ea typeface="+mn-ea"/>
                <a:cs typeface="+mn-cs"/>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1">
                    <a:lumMod val="75000"/>
                    <a:lumOff val="25000"/>
                  </a:schemeClr>
                </a:solidFill>
                <a:latin typeface="Libre Franklin Light" pitchFamily="2" charset="77"/>
                <a:ea typeface="+mn-ea"/>
                <a:cs typeface="+mn-cs"/>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400" b="0" i="0" kern="1200">
                <a:solidFill>
                  <a:schemeClr val="tx1">
                    <a:lumMod val="75000"/>
                    <a:lumOff val="25000"/>
                  </a:schemeClr>
                </a:solidFill>
                <a:latin typeface="Libre Franklin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3E3C2D"/>
                </a:solidFill>
                <a:effectLst/>
                <a:uLnTx/>
                <a:uFillTx/>
                <a:latin typeface="Libre Franklin Light" pitchFamily="2" charset="77"/>
                <a:ea typeface="+mn-ea"/>
                <a:cs typeface="+mn-cs"/>
              </a:rPr>
              <a:t>The President’s Club Award recognizes excellence in individual sales territory performance. Winners distinguish themselves with outstanding performance to assigned targets and growth over prior year, individual contributions to key business success measures, territory / region accomplishments and participation in McKesson Customer Value Programs. All winner recommendations are determined by the PSaS Customer Operations Executive Leadership Team (ORC), judgment and discretion is applied to selection decisions.</a:t>
            </a:r>
          </a:p>
        </p:txBody>
      </p:sp>
      <p:graphicFrame>
        <p:nvGraphicFramePr>
          <p:cNvPr id="12" name="Table 11">
            <a:extLst>
              <a:ext uri="{FF2B5EF4-FFF2-40B4-BE49-F238E27FC236}">
                <a16:creationId xmlns:a16="http://schemas.microsoft.com/office/drawing/2014/main" id="{0C767A6F-3B0B-4EAB-9CC5-9BFCAF5DB5B2}"/>
              </a:ext>
            </a:extLst>
          </p:cNvPr>
          <p:cNvGraphicFramePr>
            <a:graphicFrameLocks noGrp="1"/>
          </p:cNvGraphicFramePr>
          <p:nvPr/>
        </p:nvGraphicFramePr>
        <p:xfrm>
          <a:off x="357350" y="1775442"/>
          <a:ext cx="11221939" cy="3569064"/>
        </p:xfrm>
        <a:graphic>
          <a:graphicData uri="http://schemas.openxmlformats.org/drawingml/2006/table">
            <a:tbl>
              <a:tblPr bandRow="1">
                <a:tableStyleId>{ED083AE6-46FA-4A59-8FB0-9F97EB10719F}</a:tableStyleId>
              </a:tblPr>
              <a:tblGrid>
                <a:gridCol w="11221939">
                  <a:extLst>
                    <a:ext uri="{9D8B030D-6E8A-4147-A177-3AD203B41FA5}">
                      <a16:colId xmlns:a16="http://schemas.microsoft.com/office/drawing/2014/main" val="20000"/>
                    </a:ext>
                  </a:extLst>
                </a:gridCol>
              </a:tblGrid>
              <a:tr h="409534">
                <a:tc>
                  <a:txBody>
                    <a:bodyPr/>
                    <a:lstStyle/>
                    <a:p>
                      <a:pPr marL="0" marR="0" indent="0" algn="l" defTabSz="914400" rtl="0" eaLnBrk="1" fontAlgn="auto" latinLnBrk="0" hangingPunct="1">
                        <a:lnSpc>
                          <a:spcPct val="100000"/>
                        </a:lnSpc>
                        <a:spcBef>
                          <a:spcPts val="0"/>
                        </a:spcBef>
                        <a:spcAft>
                          <a:spcPts val="0"/>
                        </a:spcAft>
                        <a:buClrTx/>
                        <a:buSzTx/>
                        <a:buFont typeface="Arial"/>
                        <a:buNone/>
                        <a:tabLst/>
                        <a:defRPr/>
                      </a:pPr>
                      <a:r>
                        <a:rPr lang="en-US" sz="1600" b="1" u="sng" kern="1200" baseline="0">
                          <a:solidFill>
                            <a:schemeClr val="tx1"/>
                          </a:solidFill>
                          <a:latin typeface="+mn-lt"/>
                          <a:ea typeface="+mn-ea"/>
                          <a:cs typeface="+mn-cs"/>
                        </a:rPr>
                        <a:t>Health Systems Enterprise Account Exec</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54167">
                <a:tc>
                  <a:txBody>
                    <a:bodyPr/>
                    <a:lstStyle/>
                    <a:p>
                      <a:pPr marL="171450" indent="-171450">
                        <a:buFont typeface="Arial"/>
                        <a:buChar char="•"/>
                      </a:pPr>
                      <a:r>
                        <a:rPr lang="en-US" sz="1200" b="1" kern="1200" dirty="0">
                          <a:solidFill>
                            <a:schemeClr val="tx1"/>
                          </a:solidFill>
                        </a:rPr>
                        <a:t>Who’s eligible:</a:t>
                      </a:r>
                      <a:r>
                        <a:rPr lang="en-US" sz="1200" kern="1200" dirty="0">
                          <a:solidFill>
                            <a:schemeClr val="tx1"/>
                          </a:solidFill>
                        </a:rPr>
                        <a:t> EAE who complete a minimum of 12-months in role during fiscal year </a:t>
                      </a:r>
                      <a:r>
                        <a:rPr lang="en-US" sz="1200" kern="1200" dirty="0">
                          <a:solidFill>
                            <a:schemeClr val="tx1"/>
                          </a:solidFill>
                          <a:highlight>
                            <a:srgbClr val="FFFF00"/>
                          </a:highlight>
                        </a:rPr>
                        <a:t> </a:t>
                      </a:r>
                    </a:p>
                    <a:p>
                      <a:pPr marL="171450" indent="-171450">
                        <a:buFont typeface="Arial"/>
                        <a:buChar char="•"/>
                      </a:pPr>
                      <a:r>
                        <a:rPr lang="en-US" sz="1200" b="1" kern="1200" dirty="0">
                          <a:solidFill>
                            <a:schemeClr val="tx1"/>
                          </a:solidFill>
                        </a:rPr>
                        <a:t>Evaluation criteria:</a:t>
                      </a:r>
                      <a:r>
                        <a:rPr lang="en-US" sz="1200" kern="1200" dirty="0">
                          <a:solidFill>
                            <a:schemeClr val="tx1"/>
                          </a:solidFill>
                        </a:rPr>
                        <a:t>  Individual</a:t>
                      </a:r>
                      <a:r>
                        <a:rPr lang="en-US" sz="1200" kern="1200" baseline="0" dirty="0">
                          <a:solidFill>
                            <a:schemeClr val="tx1"/>
                          </a:solidFill>
                        </a:rPr>
                        <a:t> contribution and impact on territory performance in </a:t>
                      </a:r>
                      <a:r>
                        <a:rPr lang="en-US" sz="1200" kern="1200" dirty="0">
                          <a:solidFill>
                            <a:schemeClr val="tx1"/>
                          </a:solidFill>
                        </a:rPr>
                        <a:t>Net Sales, Renewals, Rate of Return on Renewals, PP&amp;S Program success, and MHS 5 Key</a:t>
                      </a:r>
                      <a:r>
                        <a:rPr lang="en-US" sz="1200" kern="1200" baseline="0" dirty="0">
                          <a:solidFill>
                            <a:schemeClr val="tx1"/>
                          </a:solidFill>
                        </a:rPr>
                        <a:t> Behaviors**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9534">
                <a:tc>
                  <a: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600" b="1" u="sng" kern="1200" baseline="0">
                          <a:solidFill>
                            <a:schemeClr val="tx1"/>
                          </a:solidFill>
                          <a:latin typeface="+mn-lt"/>
                          <a:ea typeface="+mn-ea"/>
                          <a:cs typeface="+mn-cs"/>
                        </a:rPr>
                        <a:t>Health Systems Director EAE</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7803712"/>
                  </a:ext>
                </a:extLst>
              </a:tr>
              <a:tr h="781837">
                <a:tc>
                  <a:txBody>
                    <a:bodyPr/>
                    <a:lstStyle/>
                    <a:p>
                      <a:pPr marL="171450" indent="-171450">
                        <a:buFont typeface="Arial"/>
                        <a:buChar char="•"/>
                      </a:pPr>
                      <a:r>
                        <a:rPr lang="en-US" sz="1200" b="1" kern="1200">
                          <a:solidFill>
                            <a:schemeClr val="tx1"/>
                          </a:solidFill>
                        </a:rPr>
                        <a:t>Who’s eligible:</a:t>
                      </a:r>
                      <a:r>
                        <a:rPr lang="en-US" sz="1200" kern="1200">
                          <a:solidFill>
                            <a:schemeClr val="tx1"/>
                          </a:solidFill>
                        </a:rPr>
                        <a:t> DEA who complete a minimum of 12-months in role during fiscal year </a:t>
                      </a:r>
                      <a:r>
                        <a:rPr lang="en-US" sz="1200" kern="1200">
                          <a:solidFill>
                            <a:schemeClr val="tx1"/>
                          </a:solidFill>
                          <a:highlight>
                            <a:srgbClr val="FFFF00"/>
                          </a:highlight>
                        </a:rPr>
                        <a:t> </a:t>
                      </a:r>
                    </a:p>
                    <a:p>
                      <a:pPr marL="171450" indent="-171450">
                        <a:buFont typeface="Arial"/>
                        <a:buChar char="•"/>
                      </a:pPr>
                      <a:r>
                        <a:rPr lang="en-US" sz="1200" b="1" kern="1200">
                          <a:solidFill>
                            <a:schemeClr val="tx1"/>
                          </a:solidFill>
                        </a:rPr>
                        <a:t>Evaluation criteria:</a:t>
                      </a:r>
                      <a:r>
                        <a:rPr lang="en-US" sz="1200" kern="1200">
                          <a:solidFill>
                            <a:schemeClr val="tx1"/>
                          </a:solidFill>
                        </a:rPr>
                        <a:t>  Individual</a:t>
                      </a:r>
                      <a:r>
                        <a:rPr lang="en-US" sz="1200" kern="1200" baseline="0">
                          <a:solidFill>
                            <a:schemeClr val="tx1"/>
                          </a:solidFill>
                        </a:rPr>
                        <a:t> contribution and impact on territory performance in </a:t>
                      </a:r>
                      <a:r>
                        <a:rPr lang="en-US" sz="1200" kern="1200">
                          <a:solidFill>
                            <a:schemeClr val="tx1"/>
                          </a:solidFill>
                        </a:rPr>
                        <a:t>Net Sales, Renewals, Rate of Return on Renewals, PP&amp;S Program success, and MHS 5 Key</a:t>
                      </a:r>
                      <a:r>
                        <a:rPr lang="en-US" sz="1200" kern="1200" baseline="0">
                          <a:solidFill>
                            <a:schemeClr val="tx1"/>
                          </a:solidFill>
                        </a:rPr>
                        <a:t> Behaviors**</a:t>
                      </a:r>
                      <a:endParaRPr lang="en-US" sz="1200" kern="120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370835"/>
                  </a:ext>
                </a:extLst>
              </a:tr>
              <a:tr h="432155">
                <a:tc>
                  <a:txBody>
                    <a:bodyPr/>
                    <a:lstStyle/>
                    <a:p>
                      <a:pPr marL="0" marR="0" indent="0" algn="l" defTabSz="914400" rtl="0" eaLnBrk="1" fontAlgn="auto" latinLnBrk="0" hangingPunct="1">
                        <a:lnSpc>
                          <a:spcPct val="100000"/>
                        </a:lnSpc>
                        <a:spcBef>
                          <a:spcPts val="0"/>
                        </a:spcBef>
                        <a:spcAft>
                          <a:spcPts val="0"/>
                        </a:spcAft>
                        <a:buClrTx/>
                        <a:buSzTx/>
                        <a:buFont typeface="Arial"/>
                        <a:buNone/>
                        <a:tabLst/>
                        <a:defRPr/>
                      </a:pPr>
                      <a:r>
                        <a:rPr lang="en-US" sz="1600" b="1" baseline="0">
                          <a:solidFill>
                            <a:schemeClr val="tx1"/>
                          </a:solidFill>
                          <a:hlinkClick r:id="" action="ppaction://noaction">
                            <a:extLst>
                              <a:ext uri="{A12FA001-AC4F-418D-AE19-62706E023703}">
                                <ahyp:hlinkClr xmlns:ahyp="http://schemas.microsoft.com/office/drawing/2018/hyperlinkcolor" val="tx"/>
                              </a:ext>
                            </a:extLst>
                          </a:hlinkClick>
                        </a:rPr>
                        <a:t>Business Development Executive of the Year</a:t>
                      </a:r>
                      <a:endParaRPr lang="en-US" sz="1600"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9940404"/>
                  </a:ext>
                </a:extLst>
              </a:tr>
              <a:tr h="781837">
                <a:tc>
                  <a:txBody>
                    <a:bodyPr/>
                    <a:lstStyle/>
                    <a:p>
                      <a:pPr marL="171450" indent="-171450">
                        <a:buFont typeface="Arial"/>
                        <a:buChar char="•"/>
                      </a:pPr>
                      <a:r>
                        <a:rPr lang="en-US" sz="1200" b="1" kern="1200" dirty="0">
                          <a:solidFill>
                            <a:schemeClr val="tx1"/>
                          </a:solidFill>
                        </a:rPr>
                        <a:t>Who’s eligible:</a:t>
                      </a:r>
                      <a:r>
                        <a:rPr lang="en-US" sz="1200" kern="1200" dirty="0">
                          <a:solidFill>
                            <a:schemeClr val="tx1"/>
                          </a:solidFill>
                        </a:rPr>
                        <a:t> All Heath Systems Business Development Executives who complete a minimum of 12-months in role during fiscal year</a:t>
                      </a:r>
                    </a:p>
                    <a:p>
                      <a:pPr marL="171450" indent="-171450">
                        <a:buFont typeface="Arial"/>
                        <a:buChar char="•"/>
                      </a:pPr>
                      <a:r>
                        <a:rPr lang="en-US" sz="1200" b="1" kern="1200" dirty="0">
                          <a:solidFill>
                            <a:schemeClr val="tx1"/>
                          </a:solidFill>
                        </a:rPr>
                        <a:t>Evaluation criteria:</a:t>
                      </a:r>
                      <a:r>
                        <a:rPr lang="en-US" sz="1200" kern="1200" dirty="0">
                          <a:solidFill>
                            <a:schemeClr val="tx1"/>
                          </a:solidFill>
                        </a:rPr>
                        <a:t> New Business Revenue and Profitability (EBIT) </a:t>
                      </a:r>
                      <a:endParaRPr lang="en-US" sz="1200" b="1" kern="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964484"/>
                  </a:ext>
                </a:extLst>
              </a:tr>
            </a:tbl>
          </a:graphicData>
        </a:graphic>
      </p:graphicFrame>
    </p:spTree>
    <p:extLst>
      <p:ext uri="{BB962C8B-B14F-4D97-AF65-F5344CB8AC3E}">
        <p14:creationId xmlns:p14="http://schemas.microsoft.com/office/powerpoint/2010/main" val="12823477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9F3380-34A3-1940-B8ED-7E706874423C}"/>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tint val="75000"/>
                  </a:srgbClr>
                </a:solidFill>
                <a:effectLst/>
                <a:uLnTx/>
                <a:uFillTx/>
                <a:latin typeface="Libre Franklin Light" pitchFamily="2" charset="77"/>
                <a:ea typeface="+mn-ea"/>
                <a:cs typeface="+mn-cs"/>
              </a:rPr>
              <a:t>McKesson Proprietary and Confidential</a:t>
            </a:r>
          </a:p>
        </p:txBody>
      </p:sp>
      <p:sp>
        <p:nvSpPr>
          <p:cNvPr id="3" name="Date Placeholder 2">
            <a:extLst>
              <a:ext uri="{FF2B5EF4-FFF2-40B4-BE49-F238E27FC236}">
                <a16:creationId xmlns:a16="http://schemas.microsoft.com/office/drawing/2014/main" id="{11347E2A-F5F1-EF45-86EB-AEF58416FE7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323AAB-B6A8-489B-9563-6C5CA35ECA06}" type="datetime1">
              <a:rPr kumimoji="0" lang="en-US" sz="800" b="0" i="0" u="none" strike="noStrike" kern="1200" cap="none" spc="0" normalizeH="0" baseline="0" noProof="0" smtClean="0">
                <a:ln>
                  <a:noFill/>
                </a:ln>
                <a:solidFill>
                  <a:srgbClr val="000000">
                    <a:tint val="75000"/>
                  </a:srgbClr>
                </a:solidFill>
                <a:effectLst/>
                <a:uLnTx/>
                <a:uFillTx/>
                <a:latin typeface="Libre Franklin Light"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8/23/2023</a:t>
            </a:fld>
            <a:endParaRPr kumimoji="0" lang="en-US" sz="800" b="0" i="0" u="none" strike="noStrike" kern="1200" cap="none" spc="0" normalizeH="0" baseline="0" noProof="0">
              <a:ln>
                <a:noFill/>
              </a:ln>
              <a:solidFill>
                <a:srgbClr val="000000">
                  <a:tint val="75000"/>
                </a:srgbClr>
              </a:solidFill>
              <a:effectLst/>
              <a:uLnTx/>
              <a:uFillTx/>
              <a:latin typeface="Libre Franklin Light" pitchFamily="2" charset="77"/>
              <a:ea typeface="+mn-ea"/>
              <a:cs typeface="+mn-cs"/>
            </a:endParaRPr>
          </a:p>
        </p:txBody>
      </p:sp>
      <p:sp>
        <p:nvSpPr>
          <p:cNvPr id="4" name="Slide Number Placeholder 3">
            <a:extLst>
              <a:ext uri="{FF2B5EF4-FFF2-40B4-BE49-F238E27FC236}">
                <a16:creationId xmlns:a16="http://schemas.microsoft.com/office/drawing/2014/main" id="{0D987A7E-82C7-EA40-970A-89B3032254EF}"/>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971C27-C87E-45F4-8EEB-007BFB32C23B}" type="slidenum">
              <a:rPr kumimoji="0" lang="en-US" sz="800" b="0" i="0" u="none" strike="noStrike" kern="1200" cap="none" spc="0" normalizeH="0" baseline="0" noProof="0" smtClean="0">
                <a:ln>
                  <a:noFill/>
                </a:ln>
                <a:solidFill>
                  <a:srgbClr val="000000">
                    <a:tint val="75000"/>
                  </a:srgbClr>
                </a:solidFill>
                <a:effectLst/>
                <a:uLnTx/>
                <a:uFillTx/>
                <a:latin typeface="Libre Franklin Light"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000000">
                  <a:tint val="75000"/>
                </a:srgbClr>
              </a:solidFill>
              <a:effectLst/>
              <a:uLnTx/>
              <a:uFillTx/>
              <a:latin typeface="Libre Franklin Light" pitchFamily="2" charset="77"/>
              <a:ea typeface="+mn-ea"/>
              <a:cs typeface="+mn-cs"/>
            </a:endParaRPr>
          </a:p>
        </p:txBody>
      </p:sp>
      <p:sp>
        <p:nvSpPr>
          <p:cNvPr id="10" name="Title 9">
            <a:extLst>
              <a:ext uri="{FF2B5EF4-FFF2-40B4-BE49-F238E27FC236}">
                <a16:creationId xmlns:a16="http://schemas.microsoft.com/office/drawing/2014/main" id="{57621165-448C-4EAB-9D81-CA1F213E6ACF}"/>
              </a:ext>
            </a:extLst>
          </p:cNvPr>
          <p:cNvSpPr>
            <a:spLocks noGrp="1"/>
          </p:cNvSpPr>
          <p:nvPr>
            <p:ph type="title"/>
          </p:nvPr>
        </p:nvSpPr>
        <p:spPr/>
        <p:txBody>
          <a:bodyPr/>
          <a:lstStyle/>
          <a:p>
            <a:r>
              <a:rPr lang="en-US" b="1">
                <a:solidFill>
                  <a:schemeClr val="accent1"/>
                </a:solidFill>
                <a:latin typeface="Libre Franklin" pitchFamily="2" charset="0"/>
              </a:rPr>
              <a:t>Health Systems</a:t>
            </a:r>
          </a:p>
        </p:txBody>
      </p:sp>
      <p:sp>
        <p:nvSpPr>
          <p:cNvPr id="9" name="Content Placeholder 12">
            <a:extLst>
              <a:ext uri="{FF2B5EF4-FFF2-40B4-BE49-F238E27FC236}">
                <a16:creationId xmlns:a16="http://schemas.microsoft.com/office/drawing/2014/main" id="{117AB8DA-2AF3-416C-AAE9-4BC9AD6640E4}"/>
              </a:ext>
            </a:extLst>
          </p:cNvPr>
          <p:cNvSpPr txBox="1">
            <a:spLocks/>
          </p:cNvSpPr>
          <p:nvPr/>
        </p:nvSpPr>
        <p:spPr>
          <a:xfrm>
            <a:off x="357034" y="838300"/>
            <a:ext cx="11484129" cy="937142"/>
          </a:xfrm>
          <a:prstGeom prst="rect">
            <a:avLst/>
          </a:prstGeom>
        </p:spPr>
        <p:txBody>
          <a:bodyPr vert="horz" lIns="0" tIns="0" rIns="0" bIns="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200" b="0" i="0" kern="1200" baseline="0">
                <a:solidFill>
                  <a:schemeClr val="tx1">
                    <a:lumMod val="75000"/>
                    <a:lumOff val="25000"/>
                  </a:schemeClr>
                </a:solidFill>
                <a:latin typeface="Libre Franklin Light" pitchFamily="2" charset="77"/>
                <a:ea typeface="+mn-ea"/>
                <a:cs typeface="+mn-cs"/>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2000" b="0" i="0" kern="1200" baseline="0">
                <a:solidFill>
                  <a:schemeClr val="tx1">
                    <a:lumMod val="75000"/>
                    <a:lumOff val="25000"/>
                  </a:schemeClr>
                </a:solidFill>
                <a:latin typeface="Libre Franklin Light" pitchFamily="2" charset="77"/>
                <a:ea typeface="+mn-ea"/>
                <a:cs typeface="+mn-cs"/>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1">
                    <a:lumMod val="75000"/>
                    <a:lumOff val="25000"/>
                  </a:schemeClr>
                </a:solidFill>
                <a:latin typeface="Libre Franklin Light" pitchFamily="2" charset="77"/>
                <a:ea typeface="+mn-ea"/>
                <a:cs typeface="+mn-cs"/>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600" b="0" i="0" kern="1200" baseline="0">
                <a:solidFill>
                  <a:schemeClr val="tx1">
                    <a:lumMod val="75000"/>
                    <a:lumOff val="25000"/>
                  </a:schemeClr>
                </a:solidFill>
                <a:latin typeface="Libre Franklin Light" pitchFamily="2" charset="77"/>
                <a:ea typeface="+mn-ea"/>
                <a:cs typeface="+mn-cs"/>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400" b="0" i="0" kern="1200">
                <a:solidFill>
                  <a:schemeClr val="tx1">
                    <a:lumMod val="75000"/>
                    <a:lumOff val="25000"/>
                  </a:schemeClr>
                </a:solidFill>
                <a:latin typeface="Libre Franklin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3E3C2D"/>
                </a:solidFill>
                <a:effectLst/>
                <a:uLnTx/>
                <a:uFillTx/>
                <a:latin typeface="Libre Franklin Light" pitchFamily="2" charset="77"/>
                <a:ea typeface="+mn-ea"/>
                <a:cs typeface="+mn-cs"/>
              </a:rPr>
              <a:t>The President’s Club Award recognizes excellence in individual sales territory performance. Winners distinguish themselves with outstanding performance to assigned targets and growth over prior year, individual contributions to key business success measures, territory / region accomplishments and participation in McKesson Customer Value Programs. All winner recommendations are determined by the PSaS Customer Operations Executive Leadership Team (ORC), judgment and discretion is applied to selection decisions.</a:t>
            </a:r>
          </a:p>
        </p:txBody>
      </p:sp>
      <p:graphicFrame>
        <p:nvGraphicFramePr>
          <p:cNvPr id="12" name="Table 11">
            <a:extLst>
              <a:ext uri="{FF2B5EF4-FFF2-40B4-BE49-F238E27FC236}">
                <a16:creationId xmlns:a16="http://schemas.microsoft.com/office/drawing/2014/main" id="{0C767A6F-3B0B-4EAB-9CC5-9BFCAF5DB5B2}"/>
              </a:ext>
            </a:extLst>
          </p:cNvPr>
          <p:cNvGraphicFramePr>
            <a:graphicFrameLocks noGrp="1"/>
          </p:cNvGraphicFramePr>
          <p:nvPr/>
        </p:nvGraphicFramePr>
        <p:xfrm>
          <a:off x="357350" y="1775442"/>
          <a:ext cx="11221939" cy="2759236"/>
        </p:xfrm>
        <a:graphic>
          <a:graphicData uri="http://schemas.openxmlformats.org/drawingml/2006/table">
            <a:tbl>
              <a:tblPr bandRow="1">
                <a:tableStyleId>{ED083AE6-46FA-4A59-8FB0-9F97EB10719F}</a:tableStyleId>
              </a:tblPr>
              <a:tblGrid>
                <a:gridCol w="11221939">
                  <a:extLst>
                    <a:ext uri="{9D8B030D-6E8A-4147-A177-3AD203B41FA5}">
                      <a16:colId xmlns:a16="http://schemas.microsoft.com/office/drawing/2014/main" val="20000"/>
                    </a:ext>
                  </a:extLst>
                </a:gridCol>
              </a:tblGrid>
              <a:tr h="409534">
                <a:tc>
                  <a:txBody>
                    <a:bodyPr/>
                    <a:lstStyle/>
                    <a:p>
                      <a:pPr marL="0" indent="0">
                        <a:buFont typeface="Arial"/>
                        <a:buNone/>
                      </a:pPr>
                      <a:r>
                        <a:rPr lang="en-US" sz="1600" b="1">
                          <a:solidFill>
                            <a:schemeClr val="tx1"/>
                          </a:solidFill>
                          <a:hlinkClick r:id="" action="ppaction://noaction">
                            <a:extLst>
                              <a:ext uri="{A12FA001-AC4F-418D-AE19-62706E023703}">
                                <ahyp:hlinkClr xmlns:ahyp="http://schemas.microsoft.com/office/drawing/2018/hyperlinkcolor" val="tx"/>
                              </a:ext>
                            </a:extLst>
                          </a:hlinkClick>
                        </a:rPr>
                        <a:t>Health Systems Vice President o</a:t>
                      </a:r>
                      <a:r>
                        <a:rPr lang="en-US" sz="1600" b="1" baseline="0">
                          <a:solidFill>
                            <a:schemeClr val="tx1"/>
                          </a:solidFill>
                          <a:hlinkClick r:id="" action="ppaction://noaction">
                            <a:extLst>
                              <a:ext uri="{A12FA001-AC4F-418D-AE19-62706E023703}">
                                <ahyp:hlinkClr xmlns:ahyp="http://schemas.microsoft.com/office/drawing/2018/hyperlinkcolor" val="tx"/>
                              </a:ext>
                            </a:extLst>
                          </a:hlinkClick>
                        </a:rPr>
                        <a:t>f the Year</a:t>
                      </a:r>
                      <a:endParaRPr lang="en-US" sz="1600" b="1">
                        <a:solidFill>
                          <a:schemeClr val="tx1"/>
                        </a:solidFill>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59440">
                <a:tc>
                  <a:txBody>
                    <a:bodyPr/>
                    <a:lstStyle/>
                    <a:p>
                      <a:pPr marL="171450" indent="-171450">
                        <a:buFont typeface="Arial"/>
                        <a:buChar char="•"/>
                      </a:pPr>
                      <a:r>
                        <a:rPr lang="en-US" sz="1200" b="1" kern="1200" dirty="0">
                          <a:solidFill>
                            <a:schemeClr val="tx1"/>
                          </a:solidFill>
                        </a:rPr>
                        <a:t>Who’s eligible: </a:t>
                      </a:r>
                      <a:r>
                        <a:rPr lang="en-US" sz="1200" kern="1200" dirty="0">
                          <a:solidFill>
                            <a:schemeClr val="tx1"/>
                          </a:solidFill>
                        </a:rPr>
                        <a:t>Health Systems VPs who complete a minimum of 12-months in role during fiscal year</a:t>
                      </a:r>
                    </a:p>
                    <a:p>
                      <a:pPr marL="171450" indent="-171450">
                        <a:buFont typeface="Arial"/>
                        <a:buChar char="•"/>
                      </a:pPr>
                      <a:r>
                        <a:rPr lang="en-US" sz="1200" b="1" kern="1200" dirty="0">
                          <a:solidFill>
                            <a:schemeClr val="tx1"/>
                          </a:solidFill>
                        </a:rPr>
                        <a:t>Evaluation criteria: </a:t>
                      </a:r>
                      <a:r>
                        <a:rPr lang="en-US" sz="1200" kern="1200" dirty="0">
                          <a:solidFill>
                            <a:schemeClr val="tx1"/>
                          </a:solidFill>
                        </a:rPr>
                        <a:t>Rollup of team results, excels in the Health Systems 5 Key Behaviors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b="1" kern="1200" dirty="0">
                          <a:solidFill>
                            <a:schemeClr val="tx1"/>
                          </a:solidFill>
                        </a:rPr>
                        <a:t>Who can nominate: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rPr>
                        <a:t>Health Systems VPs nomination by AVP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9534">
                <a:tc>
                  <a: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600" b="1" kern="1200">
                          <a:solidFill>
                            <a:schemeClr val="tx1"/>
                          </a:solidFill>
                          <a:hlinkClick r:id="" action="ppaction://noaction">
                            <a:extLst>
                              <a:ext uri="{A12FA001-AC4F-418D-AE19-62706E023703}">
                                <ahyp:hlinkClr xmlns:ahyp="http://schemas.microsoft.com/office/drawing/2018/hyperlinkcolor" val="tx"/>
                              </a:ext>
                            </a:extLst>
                          </a:hlinkClick>
                        </a:rPr>
                        <a:t>National Accounts Executive of the Year</a:t>
                      </a:r>
                      <a:endParaRPr lang="en-US" sz="1600" b="1" baseline="0">
                        <a:solidFill>
                          <a:schemeClr val="tx1"/>
                        </a:solidFill>
                      </a:endParaRP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7803712"/>
                  </a:ext>
                </a:extLst>
              </a:tr>
              <a:tr h="980728">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rPr>
                        <a:t>Who’s eligible: </a:t>
                      </a:r>
                      <a:r>
                        <a:rPr lang="en-US" sz="1200" kern="1200" dirty="0">
                          <a:solidFill>
                            <a:schemeClr val="tx1"/>
                          </a:solidFill>
                        </a:rPr>
                        <a:t>Health Systems National Accounts Representatives who complete a minimum of 12-months in role during fiscal year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rPr>
                        <a:t>Evaluation criteria: </a:t>
                      </a:r>
                      <a:r>
                        <a:rPr lang="en-US" sz="1200" kern="1200" dirty="0">
                          <a:solidFill>
                            <a:schemeClr val="tx1"/>
                          </a:solidFill>
                        </a:rPr>
                        <a:t> Individual</a:t>
                      </a:r>
                      <a:r>
                        <a:rPr lang="en-US" sz="1200" kern="1200" baseline="0" dirty="0">
                          <a:solidFill>
                            <a:schemeClr val="tx1"/>
                          </a:solidFill>
                        </a:rPr>
                        <a:t> contribution and impact on Health Systems National Accounts performance in </a:t>
                      </a:r>
                      <a:r>
                        <a:rPr lang="en-US" sz="1200" kern="1200" dirty="0">
                          <a:solidFill>
                            <a:schemeClr val="tx1"/>
                          </a:solidFill>
                        </a:rPr>
                        <a:t>New Business Wins, Renewals, PP&amp;S Programs </a:t>
                      </a:r>
                    </a:p>
                    <a:p>
                      <a:pPr marL="171450" indent="-171450" algn="l">
                        <a:buFont typeface="Arial" panose="020B0604020202020204" pitchFamily="34" charset="0"/>
                        <a:buChar char="•"/>
                      </a:pPr>
                      <a:r>
                        <a:rPr lang="en-US" sz="1200" b="1" kern="1200" dirty="0">
                          <a:solidFill>
                            <a:schemeClr val="tx1"/>
                          </a:solidFill>
                        </a:rPr>
                        <a:t>Who can nominate:  </a:t>
                      </a:r>
                      <a:r>
                        <a:rPr lang="en-US" sz="1200" kern="1200" dirty="0">
                          <a:solidFill>
                            <a:schemeClr val="tx1"/>
                          </a:solidFill>
                        </a:rPr>
                        <a:t> SVP, National Accounts, President Health System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3370835"/>
                  </a:ext>
                </a:extLst>
              </a:tr>
            </a:tbl>
          </a:graphicData>
        </a:graphic>
      </p:graphicFrame>
      <p:pic>
        <p:nvPicPr>
          <p:cNvPr id="6" name="Picture 5">
            <a:extLst>
              <a:ext uri="{FF2B5EF4-FFF2-40B4-BE49-F238E27FC236}">
                <a16:creationId xmlns:a16="http://schemas.microsoft.com/office/drawing/2014/main" id="{34D12392-7442-4A2A-95EE-1D6AEFAAD9C3}"/>
              </a:ext>
            </a:extLst>
          </p:cNvPr>
          <p:cNvPicPr>
            <a:picLocks noChangeAspect="1"/>
          </p:cNvPicPr>
          <p:nvPr/>
        </p:nvPicPr>
        <p:blipFill>
          <a:blip r:embed="rId3"/>
          <a:stretch>
            <a:fillRect/>
          </a:stretch>
        </p:blipFill>
        <p:spPr>
          <a:xfrm>
            <a:off x="271927" y="5149536"/>
            <a:ext cx="12192000" cy="696500"/>
          </a:xfrm>
          <a:prstGeom prst="rect">
            <a:avLst/>
          </a:prstGeom>
        </p:spPr>
      </p:pic>
      <p:sp>
        <p:nvSpPr>
          <p:cNvPr id="7" name="TextBox 6">
            <a:extLst>
              <a:ext uri="{FF2B5EF4-FFF2-40B4-BE49-F238E27FC236}">
                <a16:creationId xmlns:a16="http://schemas.microsoft.com/office/drawing/2014/main" id="{76ED4BC2-723B-4F0F-8915-AE6C1A354688}"/>
              </a:ext>
            </a:extLst>
          </p:cNvPr>
          <p:cNvSpPr txBox="1"/>
          <p:nvPr/>
        </p:nvSpPr>
        <p:spPr>
          <a:xfrm>
            <a:off x="435429" y="4822371"/>
            <a:ext cx="5573485" cy="276999"/>
          </a:xfrm>
          <a:prstGeom prst="rect">
            <a:avLst/>
          </a:prstGeom>
          <a:noFill/>
        </p:spPr>
        <p:txBody>
          <a:bodyPr wrap="square" lIns="0" tIns="0" rIns="0" bIns="0" rtlCol="0">
            <a:spAutoFit/>
          </a:bodyPr>
          <a:lstStyle/>
          <a:p>
            <a:r>
              <a:rPr lang="en-US" dirty="0">
                <a:solidFill>
                  <a:schemeClr val="tx1">
                    <a:lumMod val="65000"/>
                    <a:lumOff val="35000"/>
                  </a:schemeClr>
                </a:solidFill>
              </a:rPr>
              <a:t>Shalini added from Candi’s email 5/8/23</a:t>
            </a:r>
          </a:p>
        </p:txBody>
      </p:sp>
    </p:spTree>
    <p:extLst>
      <p:ext uri="{BB962C8B-B14F-4D97-AF65-F5344CB8AC3E}">
        <p14:creationId xmlns:p14="http://schemas.microsoft.com/office/powerpoint/2010/main" val="12622853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3FCC97-530B-2933-0908-C025D8B253DD}"/>
              </a:ext>
            </a:extLst>
          </p:cNvPr>
          <p:cNvSpPr>
            <a:spLocks noGrp="1"/>
          </p:cNvSpPr>
          <p:nvPr>
            <p:ph type="ftr" sz="quarter" idx="15"/>
          </p:nvPr>
        </p:nvSpPr>
        <p:spPr/>
        <p:txBody>
          <a:bodyPr/>
          <a:lstStyle/>
          <a:p>
            <a:r>
              <a:rPr lang="en-US"/>
              <a:t>McKesson Proprietary and Confidential</a:t>
            </a:r>
          </a:p>
        </p:txBody>
      </p:sp>
      <p:sp>
        <p:nvSpPr>
          <p:cNvPr id="3" name="Date Placeholder 2">
            <a:extLst>
              <a:ext uri="{FF2B5EF4-FFF2-40B4-BE49-F238E27FC236}">
                <a16:creationId xmlns:a16="http://schemas.microsoft.com/office/drawing/2014/main" id="{6A69B57F-FDF9-C28B-18A3-160DB1C79E7C}"/>
              </a:ext>
            </a:extLst>
          </p:cNvPr>
          <p:cNvSpPr>
            <a:spLocks noGrp="1"/>
          </p:cNvSpPr>
          <p:nvPr>
            <p:ph type="dt" sz="half" idx="14"/>
          </p:nvPr>
        </p:nvSpPr>
        <p:spPr/>
        <p:txBody>
          <a:bodyPr/>
          <a:lstStyle/>
          <a:p>
            <a:fld id="{84758523-43A6-402F-A3DC-7CE338EE310F}" type="datetime1">
              <a:rPr lang="en-US" smtClean="0"/>
              <a:t>8/23/2023</a:t>
            </a:fld>
            <a:endParaRPr lang="en-US"/>
          </a:p>
        </p:txBody>
      </p:sp>
      <p:sp>
        <p:nvSpPr>
          <p:cNvPr id="4" name="Slide Number Placeholder 3">
            <a:extLst>
              <a:ext uri="{FF2B5EF4-FFF2-40B4-BE49-F238E27FC236}">
                <a16:creationId xmlns:a16="http://schemas.microsoft.com/office/drawing/2014/main" id="{462FF4D2-0D43-7E5D-E762-FC6C33A42EA8}"/>
              </a:ext>
            </a:extLst>
          </p:cNvPr>
          <p:cNvSpPr>
            <a:spLocks noGrp="1"/>
          </p:cNvSpPr>
          <p:nvPr>
            <p:ph type="sldNum" sz="quarter" idx="16"/>
          </p:nvPr>
        </p:nvSpPr>
        <p:spPr/>
        <p:txBody>
          <a:bodyPr/>
          <a:lstStyle/>
          <a:p>
            <a:fld id="{34971C27-C87E-45F4-8EEB-007BFB32C23B}" type="slidenum">
              <a:rPr lang="en-US" smtClean="0"/>
              <a:pPr/>
              <a:t>7</a:t>
            </a:fld>
            <a:endParaRPr lang="en-US"/>
          </a:p>
        </p:txBody>
      </p:sp>
      <p:sp>
        <p:nvSpPr>
          <p:cNvPr id="5" name="Content Placeholder 4">
            <a:extLst>
              <a:ext uri="{FF2B5EF4-FFF2-40B4-BE49-F238E27FC236}">
                <a16:creationId xmlns:a16="http://schemas.microsoft.com/office/drawing/2014/main" id="{443FADBE-938A-29D8-65FF-6EA94AB03462}"/>
              </a:ext>
            </a:extLst>
          </p:cNvPr>
          <p:cNvSpPr>
            <a:spLocks noGrp="1"/>
          </p:cNvSpPr>
          <p:nvPr>
            <p:ph sz="quarter" idx="13"/>
          </p:nvPr>
        </p:nvSpPr>
        <p:spPr>
          <a:xfrm>
            <a:off x="357188" y="1202797"/>
            <a:ext cx="11483975" cy="4559025"/>
          </a:xfrm>
        </p:spPr>
        <p:txBody>
          <a:bodyPr vert="horz" lIns="0" tIns="0" rIns="0" bIns="0" rtlCol="0" anchor="t">
            <a:normAutofit/>
          </a:bodyPr>
          <a:lstStyle/>
          <a:p>
            <a:r>
              <a:rPr lang="en-US" dirty="0"/>
              <a:t>Add a Presidents and Rising Star button to Score card page and that should take care of</a:t>
            </a:r>
          </a:p>
          <a:p>
            <a:pPr lvl="1"/>
            <a:r>
              <a:rPr lang="en-US" dirty="0"/>
              <a:t>MHS EAE,</a:t>
            </a:r>
          </a:p>
          <a:p>
            <a:pPr lvl="1"/>
            <a:r>
              <a:rPr lang="en-US" dirty="0"/>
              <a:t>MHS DEA</a:t>
            </a:r>
          </a:p>
          <a:p>
            <a:pPr lvl="1"/>
            <a:r>
              <a:rPr lang="en-US" dirty="0"/>
              <a:t>MHS VPS</a:t>
            </a:r>
          </a:p>
          <a:p>
            <a:pPr lvl="1"/>
            <a:r>
              <a:rPr lang="en-US" dirty="0"/>
              <a:t>Rising star </a:t>
            </a:r>
          </a:p>
          <a:p>
            <a:pPr lvl="1">
              <a:buFont typeface="Arial" panose="020B0604020202020204" pitchFamily="34" charset="0"/>
              <a:buChar char="•"/>
            </a:pPr>
            <a:r>
              <a:rPr lang="en-US" sz="2200" dirty="0"/>
              <a:t>Prepare a new page for BD Executive of year and ACE</a:t>
            </a:r>
          </a:p>
          <a:p>
            <a:pPr lvl="1">
              <a:buFont typeface="Arial" panose="020B0604020202020204" pitchFamily="34" charset="0"/>
              <a:buChar char="•"/>
            </a:pPr>
            <a:r>
              <a:rPr lang="en-US" sz="2200" dirty="0"/>
              <a:t>National Accounts- which table has that?</a:t>
            </a:r>
          </a:p>
          <a:p>
            <a:pPr lvl="1">
              <a:buFont typeface="Arial" panose="020B0604020202020204" pitchFamily="34" charset="0"/>
              <a:buChar char="•"/>
            </a:pPr>
            <a:endParaRPr lang="en-US" sz="2200" dirty="0"/>
          </a:p>
          <a:p>
            <a:pPr lvl="1"/>
            <a:endParaRPr lang="en-US" sz="2200" dirty="0"/>
          </a:p>
          <a:p>
            <a:pPr marL="457200" lvl="1" indent="0">
              <a:buNone/>
            </a:pPr>
            <a:endParaRPr lang="en-US" sz="2200" dirty="0"/>
          </a:p>
        </p:txBody>
      </p:sp>
      <p:sp>
        <p:nvSpPr>
          <p:cNvPr id="6" name="Title 5">
            <a:extLst>
              <a:ext uri="{FF2B5EF4-FFF2-40B4-BE49-F238E27FC236}">
                <a16:creationId xmlns:a16="http://schemas.microsoft.com/office/drawing/2014/main" id="{21AF7F35-1B2D-845B-BA99-BA9C130EA88A}"/>
              </a:ext>
            </a:extLst>
          </p:cNvPr>
          <p:cNvSpPr>
            <a:spLocks noGrp="1"/>
          </p:cNvSpPr>
          <p:nvPr>
            <p:ph type="title"/>
          </p:nvPr>
        </p:nvSpPr>
        <p:spPr/>
        <p:txBody>
          <a:bodyPr/>
          <a:lstStyle/>
          <a:p>
            <a:r>
              <a:rPr lang="en-US" dirty="0">
                <a:latin typeface="Libre Franklin Light"/>
              </a:rPr>
              <a:t>MHS Presidents’ awards </a:t>
            </a:r>
            <a:endParaRPr lang="en-US" dirty="0"/>
          </a:p>
        </p:txBody>
      </p:sp>
    </p:spTree>
    <p:extLst>
      <p:ext uri="{BB962C8B-B14F-4D97-AF65-F5344CB8AC3E}">
        <p14:creationId xmlns:p14="http://schemas.microsoft.com/office/powerpoint/2010/main" val="3680388820"/>
      </p:ext>
    </p:extLst>
  </p:cSld>
  <p:clrMapOvr>
    <a:masterClrMapping/>
  </p:clrMapOvr>
  <p:transition>
    <p:fade/>
  </p:transition>
</p:sld>
</file>

<file path=ppt/theme/theme1.xml><?xml version="1.0" encoding="utf-8"?>
<a:theme xmlns:a="http://schemas.openxmlformats.org/drawingml/2006/main" name="McKesson">
  <a:themeElements>
    <a:clrScheme name="McKesson">
      <a:dk1>
        <a:srgbClr val="000000"/>
      </a:dk1>
      <a:lt1>
        <a:srgbClr val="FFFFFF"/>
      </a:lt1>
      <a:dk2>
        <a:srgbClr val="005A8C"/>
      </a:dk2>
      <a:lt2>
        <a:srgbClr val="FFFFFF"/>
      </a:lt2>
      <a:accent1>
        <a:srgbClr val="005A8C"/>
      </a:accent1>
      <a:accent2>
        <a:srgbClr val="88746A"/>
      </a:accent2>
      <a:accent3>
        <a:srgbClr val="5A8E22"/>
      </a:accent3>
      <a:accent4>
        <a:srgbClr val="EF8200"/>
      </a:accent4>
      <a:accent5>
        <a:srgbClr val="702C6A"/>
      </a:accent5>
      <a:accent6>
        <a:srgbClr val="B95915"/>
      </a:accent6>
      <a:hlink>
        <a:srgbClr val="005A8C"/>
      </a:hlink>
      <a:folHlink>
        <a:srgbClr val="88746A"/>
      </a:folHlink>
    </a:clrScheme>
    <a:fontScheme name="McKesson">
      <a:majorFont>
        <a:latin typeface="Libre Franklin"/>
        <a:ea typeface=""/>
        <a:cs typeface=""/>
      </a:majorFont>
      <a:minorFont>
        <a:latin typeface="Libre Frankli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dirty="0" smtClean="0">
            <a:solidFill>
              <a:schemeClr val="tx1">
                <a:lumMod val="65000"/>
                <a:lumOff val="35000"/>
              </a:schemeClr>
            </a:solidFill>
          </a:defRPr>
        </a:defPPr>
      </a:lstStyle>
    </a:txDef>
  </a:objectDefaults>
  <a:extraClrSchemeLst>
    <a:extraClrScheme>
      <a:clrScheme name="McKesson">
        <a:dk1>
          <a:srgbClr val="000000"/>
        </a:dk1>
        <a:lt1>
          <a:sysClr val="window" lastClr="FFFFFF"/>
        </a:lt1>
        <a:dk2>
          <a:srgbClr val="005A8C"/>
        </a:dk2>
        <a:lt2>
          <a:srgbClr val="FFFFFF"/>
        </a:lt2>
        <a:accent1>
          <a:srgbClr val="005A8C"/>
        </a:accent1>
        <a:accent2>
          <a:srgbClr val="88746A"/>
        </a:accent2>
        <a:accent3>
          <a:srgbClr val="5A8E22"/>
        </a:accent3>
        <a:accent4>
          <a:srgbClr val="EF8200"/>
        </a:accent4>
        <a:accent5>
          <a:srgbClr val="702C6A"/>
        </a:accent5>
        <a:accent6>
          <a:srgbClr val="B95915"/>
        </a:accent6>
        <a:hlink>
          <a:srgbClr val="005A8C"/>
        </a:hlink>
        <a:folHlink>
          <a:srgbClr val="88746A"/>
        </a:folHlink>
      </a:clrScheme>
    </a:extraClrScheme>
    <a:extraClrScheme>
      <a:clrScheme name="McKesson Blue">
        <a:dk1>
          <a:srgbClr val="000000"/>
        </a:dk1>
        <a:lt1>
          <a:sysClr val="window" lastClr="FFFFFF"/>
        </a:lt1>
        <a:dk2>
          <a:srgbClr val="005A8C"/>
        </a:dk2>
        <a:lt2>
          <a:srgbClr val="FFFFFF"/>
        </a:lt2>
        <a:accent1>
          <a:srgbClr val="005A8C"/>
        </a:accent1>
        <a:accent2>
          <a:srgbClr val="669CBA"/>
        </a:accent2>
        <a:accent3>
          <a:srgbClr val="BFD6E2"/>
        </a:accent3>
        <a:accent4>
          <a:srgbClr val="E5EEF3"/>
        </a:accent4>
        <a:accent5>
          <a:srgbClr val="666666"/>
        </a:accent5>
        <a:accent6>
          <a:srgbClr val="BFBFBF"/>
        </a:accent6>
        <a:hlink>
          <a:srgbClr val="005A8C"/>
        </a:hlink>
        <a:folHlink>
          <a:srgbClr val="88746A"/>
        </a:folHlink>
      </a:clrScheme>
    </a:extraClrScheme>
  </a:extraClrSchemeLst>
  <a:extLst>
    <a:ext uri="{05A4C25C-085E-4340-85A3-A5531E510DB2}">
      <thm15:themeFamily xmlns:thm15="http://schemas.microsoft.com/office/thememl/2012/main" name="McKesson.potx" id="{63C95388-64FE-4D61-BCF8-FA2600E4F2C3}" vid="{75979907-3BBD-463F-89CC-D07DFA9C8770}"/>
    </a:ext>
  </a:extLst>
</a:theme>
</file>

<file path=ppt/theme/theme2.xml><?xml version="1.0" encoding="utf-8"?>
<a:theme xmlns:a="http://schemas.openxmlformats.org/drawingml/2006/main" name="3_McKesson">
  <a:themeElements>
    <a:clrScheme name="MCKFONTS">
      <a:dk1>
        <a:srgbClr val="3E3C2D"/>
      </a:dk1>
      <a:lt1>
        <a:srgbClr val="F6F6F6"/>
      </a:lt1>
      <a:dk2>
        <a:srgbClr val="143359"/>
      </a:dk2>
      <a:lt2>
        <a:srgbClr val="DEDBD1"/>
      </a:lt2>
      <a:accent1>
        <a:srgbClr val="005A8C"/>
      </a:accent1>
      <a:accent2>
        <a:srgbClr val="EF8200"/>
      </a:accent2>
      <a:accent3>
        <a:srgbClr val="00A499"/>
      </a:accent3>
      <a:accent4>
        <a:srgbClr val="DEDBD1"/>
      </a:accent4>
      <a:accent5>
        <a:srgbClr val="000000"/>
      </a:accent5>
      <a:accent6>
        <a:srgbClr val="3E3C2D"/>
      </a:accent6>
      <a:hlink>
        <a:srgbClr val="143359"/>
      </a:hlink>
      <a:folHlink>
        <a:srgbClr val="005A8C"/>
      </a:folHlink>
    </a:clrScheme>
    <a:fontScheme name="McKesson">
      <a:majorFont>
        <a:latin typeface="Libre Franklin"/>
        <a:ea typeface=""/>
        <a:cs typeface=""/>
      </a:majorFont>
      <a:minorFont>
        <a:latin typeface="Libre Frankli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dirty="0" smtClean="0">
            <a:solidFill>
              <a:schemeClr val="tx1">
                <a:lumMod val="65000"/>
                <a:lumOff val="35000"/>
              </a:schemeClr>
            </a:solidFill>
          </a:defRPr>
        </a:defPPr>
      </a:lstStyle>
    </a:txDef>
  </a:objectDefaults>
  <a:extraClrSchemeLst>
    <a:extraClrScheme>
      <a:clrScheme name="McKesson">
        <a:dk1>
          <a:srgbClr val="000000"/>
        </a:dk1>
        <a:lt1>
          <a:sysClr val="window" lastClr="FFFFFF"/>
        </a:lt1>
        <a:dk2>
          <a:srgbClr val="005A8C"/>
        </a:dk2>
        <a:lt2>
          <a:srgbClr val="FFFFFF"/>
        </a:lt2>
        <a:accent1>
          <a:srgbClr val="005A8C"/>
        </a:accent1>
        <a:accent2>
          <a:srgbClr val="88746A"/>
        </a:accent2>
        <a:accent3>
          <a:srgbClr val="5A8E22"/>
        </a:accent3>
        <a:accent4>
          <a:srgbClr val="EF8200"/>
        </a:accent4>
        <a:accent5>
          <a:srgbClr val="702C6A"/>
        </a:accent5>
        <a:accent6>
          <a:srgbClr val="B95915"/>
        </a:accent6>
        <a:hlink>
          <a:srgbClr val="005A8C"/>
        </a:hlink>
        <a:folHlink>
          <a:srgbClr val="88746A"/>
        </a:folHlink>
      </a:clrScheme>
    </a:extraClrScheme>
    <a:extraClrScheme>
      <a:clrScheme name="McKesson Blue">
        <a:dk1>
          <a:srgbClr val="000000"/>
        </a:dk1>
        <a:lt1>
          <a:sysClr val="window" lastClr="FFFFFF"/>
        </a:lt1>
        <a:dk2>
          <a:srgbClr val="005A8C"/>
        </a:dk2>
        <a:lt2>
          <a:srgbClr val="FFFFFF"/>
        </a:lt2>
        <a:accent1>
          <a:srgbClr val="005A8C"/>
        </a:accent1>
        <a:accent2>
          <a:srgbClr val="669CBA"/>
        </a:accent2>
        <a:accent3>
          <a:srgbClr val="BFD6E2"/>
        </a:accent3>
        <a:accent4>
          <a:srgbClr val="E5EEF3"/>
        </a:accent4>
        <a:accent5>
          <a:srgbClr val="666666"/>
        </a:accent5>
        <a:accent6>
          <a:srgbClr val="BFBFBF"/>
        </a:accent6>
        <a:hlink>
          <a:srgbClr val="005A8C"/>
        </a:hlink>
        <a:folHlink>
          <a:srgbClr val="88746A"/>
        </a:folHlink>
      </a:clrScheme>
    </a:extraClrScheme>
  </a:extraClrSchemeLst>
  <a:extLst>
    <a:ext uri="{05A4C25C-085E-4340-85A3-A5531E510DB2}">
      <thm15:themeFamily xmlns:thm15="http://schemas.microsoft.com/office/thememl/2012/main" name="McKesson.potx" id="{63C95388-64FE-4D61-BCF8-FA2600E4F2C3}" vid="{75979907-3BBD-463F-89CC-D07DFA9C8770}"/>
    </a:ext>
  </a:extLst>
</a:theme>
</file>

<file path=ppt/theme/theme3.xml><?xml version="1.0" encoding="utf-8"?>
<a:theme xmlns:a="http://schemas.openxmlformats.org/drawingml/2006/main" name="3_McKesson">
  <a:themeElements>
    <a:clrScheme name="McKesson Blue">
      <a:dk1>
        <a:srgbClr val="000000"/>
      </a:dk1>
      <a:lt1>
        <a:sysClr val="window" lastClr="FFFFFF"/>
      </a:lt1>
      <a:dk2>
        <a:srgbClr val="005A8C"/>
      </a:dk2>
      <a:lt2>
        <a:srgbClr val="FFFFFF"/>
      </a:lt2>
      <a:accent1>
        <a:srgbClr val="005A8C"/>
      </a:accent1>
      <a:accent2>
        <a:srgbClr val="669CBA"/>
      </a:accent2>
      <a:accent3>
        <a:srgbClr val="BFD6E2"/>
      </a:accent3>
      <a:accent4>
        <a:srgbClr val="E5EEF3"/>
      </a:accent4>
      <a:accent5>
        <a:srgbClr val="666666"/>
      </a:accent5>
      <a:accent6>
        <a:srgbClr val="BFBFBF"/>
      </a:accent6>
      <a:hlink>
        <a:srgbClr val="005A8C"/>
      </a:hlink>
      <a:folHlink>
        <a:srgbClr val="88746A"/>
      </a:folHlink>
    </a:clrScheme>
    <a:fontScheme name="McKesson">
      <a:majorFont>
        <a:latin typeface="Libre Franklin"/>
        <a:ea typeface=""/>
        <a:cs typeface=""/>
      </a:majorFont>
      <a:minorFont>
        <a:latin typeface="Libre Frankli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dirty="0" smtClean="0">
            <a:solidFill>
              <a:schemeClr val="tx1">
                <a:lumMod val="65000"/>
                <a:lumOff val="35000"/>
              </a:schemeClr>
            </a:solidFill>
          </a:defRPr>
        </a:defPPr>
      </a:lstStyle>
    </a:txDef>
  </a:objectDefaults>
  <a:extraClrSchemeLst>
    <a:extraClrScheme>
      <a:clrScheme name="McKesson">
        <a:dk1>
          <a:srgbClr val="000000"/>
        </a:dk1>
        <a:lt1>
          <a:sysClr val="window" lastClr="FFFFFF"/>
        </a:lt1>
        <a:dk2>
          <a:srgbClr val="005A8C"/>
        </a:dk2>
        <a:lt2>
          <a:srgbClr val="FFFFFF"/>
        </a:lt2>
        <a:accent1>
          <a:srgbClr val="005A8C"/>
        </a:accent1>
        <a:accent2>
          <a:srgbClr val="88746A"/>
        </a:accent2>
        <a:accent3>
          <a:srgbClr val="5A8E22"/>
        </a:accent3>
        <a:accent4>
          <a:srgbClr val="EF8200"/>
        </a:accent4>
        <a:accent5>
          <a:srgbClr val="702C6A"/>
        </a:accent5>
        <a:accent6>
          <a:srgbClr val="B95915"/>
        </a:accent6>
        <a:hlink>
          <a:srgbClr val="005A8C"/>
        </a:hlink>
        <a:folHlink>
          <a:srgbClr val="88746A"/>
        </a:folHlink>
      </a:clrScheme>
    </a:extraClrScheme>
    <a:extraClrScheme>
      <a:clrScheme name="McKesson Blue">
        <a:dk1>
          <a:srgbClr val="000000"/>
        </a:dk1>
        <a:lt1>
          <a:sysClr val="window" lastClr="FFFFFF"/>
        </a:lt1>
        <a:dk2>
          <a:srgbClr val="005A8C"/>
        </a:dk2>
        <a:lt2>
          <a:srgbClr val="FFFFFF"/>
        </a:lt2>
        <a:accent1>
          <a:srgbClr val="005A8C"/>
        </a:accent1>
        <a:accent2>
          <a:srgbClr val="669CBA"/>
        </a:accent2>
        <a:accent3>
          <a:srgbClr val="BFD6E2"/>
        </a:accent3>
        <a:accent4>
          <a:srgbClr val="E5EEF3"/>
        </a:accent4>
        <a:accent5>
          <a:srgbClr val="666666"/>
        </a:accent5>
        <a:accent6>
          <a:srgbClr val="BFBFBF"/>
        </a:accent6>
        <a:hlink>
          <a:srgbClr val="005A8C"/>
        </a:hlink>
        <a:folHlink>
          <a:srgbClr val="88746A"/>
        </a:folHlink>
      </a:clrScheme>
    </a:extraClrScheme>
  </a:extraClrSchemeLst>
  <a:extLst>
    <a:ext uri="{05A4C25C-085E-4340-85A3-A5531E510DB2}">
      <thm15:themeFamily xmlns:thm15="http://schemas.microsoft.com/office/thememl/2012/main" name="McKesson.potx" id="{63C95388-64FE-4D61-BCF8-FA2600E4F2C3}" vid="{75979907-3BBD-463F-89CC-D07DFA9C877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cKesson">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McKesson.potx</Template>
  <TotalTime>25607</TotalTime>
  <Words>797</Words>
  <Application>Microsoft Office PowerPoint</Application>
  <PresentationFormat>Widescreen</PresentationFormat>
  <Paragraphs>98</Paragraphs>
  <Slides>7</Slides>
  <Notes>2</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7</vt:i4>
      </vt:variant>
    </vt:vector>
  </HeadingPairs>
  <TitlesOfParts>
    <vt:vector size="14" baseType="lpstr">
      <vt:lpstr>Libre Franklin</vt:lpstr>
      <vt:lpstr>Arial</vt:lpstr>
      <vt:lpstr>Libre Franklin Light</vt:lpstr>
      <vt:lpstr>Calibri</vt:lpstr>
      <vt:lpstr>McKesson</vt:lpstr>
      <vt:lpstr>3_McKesson</vt:lpstr>
      <vt:lpstr>3_McKesson</vt:lpstr>
      <vt:lpstr>Health Systems President's Club Awards</vt:lpstr>
      <vt:lpstr>Executive Summary</vt:lpstr>
      <vt:lpstr>MHS</vt:lpstr>
      <vt:lpstr>Next Steps</vt:lpstr>
      <vt:lpstr>Health Systems</vt:lpstr>
      <vt:lpstr>Health Systems</vt:lpstr>
      <vt:lpstr>MHS Presidents’ awards </vt:lpstr>
    </vt:vector>
  </TitlesOfParts>
  <Manager/>
  <Company>McKesson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McKesson PowerPoint Template</dc:title>
  <dc:subject/>
  <dc:creator>Koelbl, Alexis</dc:creator>
  <cp:keywords/>
  <dc:description/>
  <cp:lastModifiedBy>KHATRI, SHALINI</cp:lastModifiedBy>
  <cp:revision>273</cp:revision>
  <dcterms:created xsi:type="dcterms:W3CDTF">2017-02-23T22:52:18Z</dcterms:created>
  <dcterms:modified xsi:type="dcterms:W3CDTF">2023-08-25T01:04:52Z</dcterms:modified>
  <cp:category/>
  <cp:contentStatus>DRAFT - DO NOT DISTRIBUTE</cp:contentStatus>
</cp:coreProperties>
</file>